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5"/>
    <p:sldMasterId id="2147483677" r:id="rId6"/>
    <p:sldMasterId id="2147483663" r:id="rId7"/>
    <p:sldMasterId id="2147483653" r:id="rId8"/>
    <p:sldMasterId id="2147483682" r:id="rId9"/>
  </p:sldMasterIdLst>
  <p:notesMasterIdLst>
    <p:notesMasterId r:id="rId27"/>
  </p:notesMasterIdLst>
  <p:sldIdLst>
    <p:sldId id="310" r:id="rId10"/>
    <p:sldId id="469" r:id="rId11"/>
    <p:sldId id="468" r:id="rId12"/>
    <p:sldId id="274" r:id="rId13"/>
    <p:sldId id="315" r:id="rId14"/>
    <p:sldId id="429" r:id="rId15"/>
    <p:sldId id="467" r:id="rId16"/>
    <p:sldId id="432" r:id="rId17"/>
    <p:sldId id="433" r:id="rId18"/>
    <p:sldId id="441" r:id="rId19"/>
    <p:sldId id="466" r:id="rId20"/>
    <p:sldId id="438" r:id="rId21"/>
    <p:sldId id="436" r:id="rId22"/>
    <p:sldId id="440" r:id="rId23"/>
    <p:sldId id="460" r:id="rId24"/>
    <p:sldId id="439" r:id="rId25"/>
    <p:sldId id="4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B4B8B8"/>
    <a:srgbClr val="7F7F7F"/>
    <a:srgbClr val="BCD727"/>
    <a:srgbClr val="D9D9D9"/>
    <a:srgbClr val="DDEB91"/>
    <a:srgbClr val="B7DDE8"/>
    <a:srgbClr val="F0B968"/>
    <a:srgbClr val="D8D8D8"/>
    <a:srgbClr val="ADAD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3E7CF7-AD5E-488B-86B9-8FDDBFBCF951}" v="11" dt="2021-02-03T07:17:13.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Master" Target="slideMasters/slideMaster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Millar" userId="ca2c1bca-f194-43da-b766-a2d0350c5abf" providerId="ADAL" clId="{8943631F-4307-4C63-B20E-484170A448E0}"/>
    <pc:docChg chg="">
      <pc:chgData name="Michelle Millar" userId="ca2c1bca-f194-43da-b766-a2d0350c5abf" providerId="ADAL" clId="{8943631F-4307-4C63-B20E-484170A448E0}" dt="2020-10-28T11:38:33.022" v="0" actId="2696"/>
      <pc:docMkLst>
        <pc:docMk/>
      </pc:docMkLst>
      <pc:sldMasterChg chg="delSldLayout">
        <pc:chgData name="Michelle Millar" userId="ca2c1bca-f194-43da-b766-a2d0350c5abf" providerId="ADAL" clId="{8943631F-4307-4C63-B20E-484170A448E0}" dt="2020-10-28T11:38:33.022" v="0" actId="2696"/>
        <pc:sldMasterMkLst>
          <pc:docMk/>
          <pc:sldMasterMk cId="470687262" sldId="2147483650"/>
        </pc:sldMasterMkLst>
        <pc:sldLayoutChg chg="del">
          <pc:chgData name="Michelle Millar" userId="ca2c1bca-f194-43da-b766-a2d0350c5abf" providerId="ADAL" clId="{8943631F-4307-4C63-B20E-484170A448E0}" dt="2020-10-28T11:38:33.022" v="0" actId="2696"/>
          <pc:sldLayoutMkLst>
            <pc:docMk/>
            <pc:sldMasterMk cId="470687262" sldId="2147483650"/>
            <pc:sldLayoutMk cId="2254802643" sldId="2147483684"/>
          </pc:sldLayoutMkLst>
        </pc:sldLayoutChg>
      </pc:sldMasterChg>
    </pc:docChg>
  </pc:docChgLst>
  <pc:docChgLst>
    <pc:chgData name="Michelle" userId="ca2c1bca-f194-43da-b766-a2d0350c5abf" providerId="ADAL" clId="{C23E7CF7-AD5E-488B-86B9-8FDDBFBCF951}"/>
    <pc:docChg chg="undo custSel addSld delSld modSld sldOrd">
      <pc:chgData name="Michelle" userId="ca2c1bca-f194-43da-b766-a2d0350c5abf" providerId="ADAL" clId="{C23E7CF7-AD5E-488B-86B9-8FDDBFBCF951}" dt="2021-02-03T07:17:41.015" v="197" actId="14100"/>
      <pc:docMkLst>
        <pc:docMk/>
      </pc:docMkLst>
      <pc:sldChg chg="del">
        <pc:chgData name="Michelle" userId="ca2c1bca-f194-43da-b766-a2d0350c5abf" providerId="ADAL" clId="{C23E7CF7-AD5E-488B-86B9-8FDDBFBCF951}" dt="2021-02-03T06:56:05.513" v="0" actId="47"/>
        <pc:sldMkLst>
          <pc:docMk/>
          <pc:sldMk cId="703502951" sldId="311"/>
        </pc:sldMkLst>
      </pc:sldChg>
      <pc:sldChg chg="del">
        <pc:chgData name="Michelle" userId="ca2c1bca-f194-43da-b766-a2d0350c5abf" providerId="ADAL" clId="{C23E7CF7-AD5E-488B-86B9-8FDDBFBCF951}" dt="2021-02-03T06:57:51.891" v="30" actId="47"/>
        <pc:sldMkLst>
          <pc:docMk/>
          <pc:sldMk cId="2898931480" sldId="318"/>
        </pc:sldMkLst>
      </pc:sldChg>
      <pc:sldChg chg="del">
        <pc:chgData name="Michelle" userId="ca2c1bca-f194-43da-b766-a2d0350c5abf" providerId="ADAL" clId="{C23E7CF7-AD5E-488B-86B9-8FDDBFBCF951}" dt="2021-02-03T06:57:51.179" v="29" actId="47"/>
        <pc:sldMkLst>
          <pc:docMk/>
          <pc:sldMk cId="2600257584" sldId="321"/>
        </pc:sldMkLst>
      </pc:sldChg>
      <pc:sldChg chg="del">
        <pc:chgData name="Michelle" userId="ca2c1bca-f194-43da-b766-a2d0350c5abf" providerId="ADAL" clId="{C23E7CF7-AD5E-488B-86B9-8FDDBFBCF951}" dt="2021-02-03T06:56:06.537" v="1" actId="47"/>
        <pc:sldMkLst>
          <pc:docMk/>
          <pc:sldMk cId="1013867605" sldId="329"/>
        </pc:sldMkLst>
      </pc:sldChg>
      <pc:sldChg chg="ord">
        <pc:chgData name="Michelle" userId="ca2c1bca-f194-43da-b766-a2d0350c5abf" providerId="ADAL" clId="{C23E7CF7-AD5E-488B-86B9-8FDDBFBCF951}" dt="2021-02-03T06:56:11.765" v="3"/>
        <pc:sldMkLst>
          <pc:docMk/>
          <pc:sldMk cId="2625050704" sldId="429"/>
        </pc:sldMkLst>
      </pc:sldChg>
      <pc:sldChg chg="modSp del mod">
        <pc:chgData name="Michelle" userId="ca2c1bca-f194-43da-b766-a2d0350c5abf" providerId="ADAL" clId="{C23E7CF7-AD5E-488B-86B9-8FDDBFBCF951}" dt="2021-02-03T06:57:50.041" v="28" actId="47"/>
        <pc:sldMkLst>
          <pc:docMk/>
          <pc:sldMk cId="3679185987" sldId="430"/>
        </pc:sldMkLst>
        <pc:spChg chg="mod">
          <ac:chgData name="Michelle" userId="ca2c1bca-f194-43da-b766-a2d0350c5abf" providerId="ADAL" clId="{C23E7CF7-AD5E-488B-86B9-8FDDBFBCF951}" dt="2021-02-03T06:56:30.462" v="9" actId="20577"/>
          <ac:spMkLst>
            <pc:docMk/>
            <pc:sldMk cId="3679185987" sldId="430"/>
            <ac:spMk id="3" creationId="{BACA01FC-744B-464E-BDF0-299DFF2B29E0}"/>
          </ac:spMkLst>
        </pc:spChg>
      </pc:sldChg>
      <pc:sldChg chg="modSp add ord">
        <pc:chgData name="Michelle" userId="ca2c1bca-f194-43da-b766-a2d0350c5abf" providerId="ADAL" clId="{C23E7CF7-AD5E-488B-86B9-8FDDBFBCF951}" dt="2021-02-03T07:16:44.306" v="186"/>
        <pc:sldMkLst>
          <pc:docMk/>
          <pc:sldMk cId="4222423401" sldId="432"/>
        </pc:sldMkLst>
        <pc:spChg chg="mod">
          <ac:chgData name="Michelle" userId="ca2c1bca-f194-43da-b766-a2d0350c5abf" providerId="ADAL" clId="{C23E7CF7-AD5E-488B-86B9-8FDDBFBCF951}" dt="2021-02-03T07:16:44.306" v="186"/>
          <ac:spMkLst>
            <pc:docMk/>
            <pc:sldMk cId="4222423401" sldId="432"/>
            <ac:spMk id="2" creationId="{5C4199CE-D460-49D0-B96C-1B0C2C9AC7A6}"/>
          </ac:spMkLst>
        </pc:spChg>
        <pc:spChg chg="mod">
          <ac:chgData name="Michelle" userId="ca2c1bca-f194-43da-b766-a2d0350c5abf" providerId="ADAL" clId="{C23E7CF7-AD5E-488B-86B9-8FDDBFBCF951}" dt="2021-02-03T07:02:16.526" v="34"/>
          <ac:spMkLst>
            <pc:docMk/>
            <pc:sldMk cId="4222423401" sldId="432"/>
            <ac:spMk id="3" creationId="{AA6D2A81-8048-45CB-A49C-BAA16ED65D80}"/>
          </ac:spMkLst>
        </pc:spChg>
      </pc:sldChg>
      <pc:sldChg chg="modSp mod ord">
        <pc:chgData name="Michelle" userId="ca2c1bca-f194-43da-b766-a2d0350c5abf" providerId="ADAL" clId="{C23E7CF7-AD5E-488B-86B9-8FDDBFBCF951}" dt="2021-02-03T07:17:41.015" v="197" actId="14100"/>
        <pc:sldMkLst>
          <pc:docMk/>
          <pc:sldMk cId="993271843" sldId="436"/>
        </pc:sldMkLst>
        <pc:spChg chg="mod">
          <ac:chgData name="Michelle" userId="ca2c1bca-f194-43da-b766-a2d0350c5abf" providerId="ADAL" clId="{C23E7CF7-AD5E-488B-86B9-8FDDBFBCF951}" dt="2021-02-03T07:17:41.015" v="197" actId="14100"/>
          <ac:spMkLst>
            <pc:docMk/>
            <pc:sldMk cId="993271843" sldId="436"/>
            <ac:spMk id="147" creationId="{0847953A-3698-49DF-92CE-DC06B24FA949}"/>
          </ac:spMkLst>
        </pc:spChg>
        <pc:spChg chg="mod">
          <ac:chgData name="Michelle" userId="ca2c1bca-f194-43da-b766-a2d0350c5abf" providerId="ADAL" clId="{C23E7CF7-AD5E-488B-86B9-8FDDBFBCF951}" dt="2021-02-03T07:17:37.544" v="195" actId="20577"/>
          <ac:spMkLst>
            <pc:docMk/>
            <pc:sldMk cId="993271843" sldId="436"/>
            <ac:spMk id="163" creationId="{BF418B1F-2757-462C-B55C-AA077F6F8C90}"/>
          </ac:spMkLst>
        </pc:spChg>
      </pc:sldChg>
      <pc:sldChg chg="del">
        <pc:chgData name="Michelle" userId="ca2c1bca-f194-43da-b766-a2d0350c5abf" providerId="ADAL" clId="{C23E7CF7-AD5E-488B-86B9-8FDDBFBCF951}" dt="2021-02-03T06:57:34.503" v="21" actId="47"/>
        <pc:sldMkLst>
          <pc:docMk/>
          <pc:sldMk cId="1989517528" sldId="437"/>
        </pc:sldMkLst>
      </pc:sldChg>
      <pc:sldChg chg="modSp add">
        <pc:chgData name="Michelle" userId="ca2c1bca-f194-43da-b766-a2d0350c5abf" providerId="ADAL" clId="{C23E7CF7-AD5E-488B-86B9-8FDDBFBCF951}" dt="2021-02-03T07:03:38.827" v="39"/>
        <pc:sldMkLst>
          <pc:docMk/>
          <pc:sldMk cId="1251080344" sldId="438"/>
        </pc:sldMkLst>
        <pc:spChg chg="mod">
          <ac:chgData name="Michelle" userId="ca2c1bca-f194-43da-b766-a2d0350c5abf" providerId="ADAL" clId="{C23E7CF7-AD5E-488B-86B9-8FDDBFBCF951}" dt="2021-02-03T07:03:38.827" v="39"/>
          <ac:spMkLst>
            <pc:docMk/>
            <pc:sldMk cId="1251080344" sldId="438"/>
            <ac:spMk id="2" creationId="{3032AEBE-80A4-4993-A463-ADEC84CC9331}"/>
          </ac:spMkLst>
        </pc:spChg>
      </pc:sldChg>
      <pc:sldChg chg="addSp delSp modSp add del ord">
        <pc:chgData name="Michelle" userId="ca2c1bca-f194-43da-b766-a2d0350c5abf" providerId="ADAL" clId="{C23E7CF7-AD5E-488B-86B9-8FDDBFBCF951}" dt="2021-02-03T07:17:24.744" v="192"/>
        <pc:sldMkLst>
          <pc:docMk/>
          <pc:sldMk cId="4123206318" sldId="440"/>
        </pc:sldMkLst>
        <pc:spChg chg="mod">
          <ac:chgData name="Michelle" userId="ca2c1bca-f194-43da-b766-a2d0350c5abf" providerId="ADAL" clId="{C23E7CF7-AD5E-488B-86B9-8FDDBFBCF951}" dt="2021-02-03T07:17:13.026" v="190"/>
          <ac:spMkLst>
            <pc:docMk/>
            <pc:sldMk cId="4123206318" sldId="440"/>
            <ac:spMk id="2" creationId="{978848DB-3661-485E-AA40-A3BA6ED1F424}"/>
          </ac:spMkLst>
        </pc:spChg>
        <pc:spChg chg="add del mod">
          <ac:chgData name="Michelle" userId="ca2c1bca-f194-43da-b766-a2d0350c5abf" providerId="ADAL" clId="{C23E7CF7-AD5E-488B-86B9-8FDDBFBCF951}" dt="2021-02-03T07:17:13.026" v="190"/>
          <ac:spMkLst>
            <pc:docMk/>
            <pc:sldMk cId="4123206318" sldId="440"/>
            <ac:spMk id="7" creationId="{AAC123AA-E711-447D-ACFD-3A8A993C750B}"/>
          </ac:spMkLst>
        </pc:spChg>
      </pc:sldChg>
      <pc:sldChg chg="modSp add">
        <pc:chgData name="Michelle" userId="ca2c1bca-f194-43da-b766-a2d0350c5abf" providerId="ADAL" clId="{C23E7CF7-AD5E-488B-86B9-8FDDBFBCF951}" dt="2021-02-03T07:02:55.762" v="36"/>
        <pc:sldMkLst>
          <pc:docMk/>
          <pc:sldMk cId="4016202592" sldId="441"/>
        </pc:sldMkLst>
        <pc:spChg chg="mod">
          <ac:chgData name="Michelle" userId="ca2c1bca-f194-43da-b766-a2d0350c5abf" providerId="ADAL" clId="{C23E7CF7-AD5E-488B-86B9-8FDDBFBCF951}" dt="2021-02-03T07:02:55.762" v="36"/>
          <ac:spMkLst>
            <pc:docMk/>
            <pc:sldMk cId="4016202592" sldId="441"/>
            <ac:spMk id="2" creationId="{1A38F98E-C8EF-4474-9CE2-EB7154A91CDE}"/>
          </ac:spMkLst>
        </pc:spChg>
        <pc:spChg chg="mod">
          <ac:chgData name="Michelle" userId="ca2c1bca-f194-43da-b766-a2d0350c5abf" providerId="ADAL" clId="{C23E7CF7-AD5E-488B-86B9-8FDDBFBCF951}" dt="2021-02-03T07:02:55.762" v="36"/>
          <ac:spMkLst>
            <pc:docMk/>
            <pc:sldMk cId="4016202592" sldId="441"/>
            <ac:spMk id="3" creationId="{843087D9-94B1-4958-94C9-F6A6E2F5FF20}"/>
          </ac:spMkLst>
        </pc:spChg>
      </pc:sldChg>
      <pc:sldChg chg="del">
        <pc:chgData name="Michelle" userId="ca2c1bca-f194-43da-b766-a2d0350c5abf" providerId="ADAL" clId="{C23E7CF7-AD5E-488B-86B9-8FDDBFBCF951}" dt="2021-02-03T06:56:24.900" v="4" actId="47"/>
        <pc:sldMkLst>
          <pc:docMk/>
          <pc:sldMk cId="2959452402" sldId="447"/>
        </pc:sldMkLst>
      </pc:sldChg>
      <pc:sldChg chg="del">
        <pc:chgData name="Michelle" userId="ca2c1bca-f194-43da-b766-a2d0350c5abf" providerId="ADAL" clId="{C23E7CF7-AD5E-488B-86B9-8FDDBFBCF951}" dt="2021-02-03T06:56:25.855" v="5" actId="47"/>
        <pc:sldMkLst>
          <pc:docMk/>
          <pc:sldMk cId="304768481" sldId="448"/>
        </pc:sldMkLst>
      </pc:sldChg>
      <pc:sldChg chg="del">
        <pc:chgData name="Michelle" userId="ca2c1bca-f194-43da-b766-a2d0350c5abf" providerId="ADAL" clId="{C23E7CF7-AD5E-488B-86B9-8FDDBFBCF951}" dt="2021-02-03T06:57:09.235" v="10" actId="47"/>
        <pc:sldMkLst>
          <pc:docMk/>
          <pc:sldMk cId="3635037668" sldId="449"/>
        </pc:sldMkLst>
      </pc:sldChg>
      <pc:sldChg chg="del">
        <pc:chgData name="Michelle" userId="ca2c1bca-f194-43da-b766-a2d0350c5abf" providerId="ADAL" clId="{C23E7CF7-AD5E-488B-86B9-8FDDBFBCF951}" dt="2021-02-03T06:57:10.743" v="12" actId="47"/>
        <pc:sldMkLst>
          <pc:docMk/>
          <pc:sldMk cId="698008533" sldId="450"/>
        </pc:sldMkLst>
      </pc:sldChg>
      <pc:sldChg chg="del">
        <pc:chgData name="Michelle" userId="ca2c1bca-f194-43da-b766-a2d0350c5abf" providerId="ADAL" clId="{C23E7CF7-AD5E-488B-86B9-8FDDBFBCF951}" dt="2021-02-03T06:57:10.112" v="11" actId="47"/>
        <pc:sldMkLst>
          <pc:docMk/>
          <pc:sldMk cId="134426641" sldId="451"/>
        </pc:sldMkLst>
      </pc:sldChg>
      <pc:sldChg chg="del">
        <pc:chgData name="Michelle" userId="ca2c1bca-f194-43da-b766-a2d0350c5abf" providerId="ADAL" clId="{C23E7CF7-AD5E-488B-86B9-8FDDBFBCF951}" dt="2021-02-03T06:57:12.032" v="13" actId="47"/>
        <pc:sldMkLst>
          <pc:docMk/>
          <pc:sldMk cId="942905004" sldId="452"/>
        </pc:sldMkLst>
      </pc:sldChg>
      <pc:sldChg chg="del">
        <pc:chgData name="Michelle" userId="ca2c1bca-f194-43da-b766-a2d0350c5abf" providerId="ADAL" clId="{C23E7CF7-AD5E-488B-86B9-8FDDBFBCF951}" dt="2021-02-03T06:57:13.459" v="14" actId="47"/>
        <pc:sldMkLst>
          <pc:docMk/>
          <pc:sldMk cId="2974222440" sldId="453"/>
        </pc:sldMkLst>
      </pc:sldChg>
      <pc:sldChg chg="del">
        <pc:chgData name="Michelle" userId="ca2c1bca-f194-43da-b766-a2d0350c5abf" providerId="ADAL" clId="{C23E7CF7-AD5E-488B-86B9-8FDDBFBCF951}" dt="2021-02-03T06:57:19.674" v="17" actId="47"/>
        <pc:sldMkLst>
          <pc:docMk/>
          <pc:sldMk cId="3778889178" sldId="454"/>
        </pc:sldMkLst>
      </pc:sldChg>
      <pc:sldChg chg="del">
        <pc:chgData name="Michelle" userId="ca2c1bca-f194-43da-b766-a2d0350c5abf" providerId="ADAL" clId="{C23E7CF7-AD5E-488B-86B9-8FDDBFBCF951}" dt="2021-02-03T06:57:24.052" v="19" actId="47"/>
        <pc:sldMkLst>
          <pc:docMk/>
          <pc:sldMk cId="1559661816" sldId="455"/>
        </pc:sldMkLst>
      </pc:sldChg>
      <pc:sldChg chg="del">
        <pc:chgData name="Michelle" userId="ca2c1bca-f194-43da-b766-a2d0350c5abf" providerId="ADAL" clId="{C23E7CF7-AD5E-488B-86B9-8FDDBFBCF951}" dt="2021-02-03T06:57:21.488" v="18" actId="47"/>
        <pc:sldMkLst>
          <pc:docMk/>
          <pc:sldMk cId="1307617830" sldId="456"/>
        </pc:sldMkLst>
      </pc:sldChg>
      <pc:sldChg chg="del">
        <pc:chgData name="Michelle" userId="ca2c1bca-f194-43da-b766-a2d0350c5abf" providerId="ADAL" clId="{C23E7CF7-AD5E-488B-86B9-8FDDBFBCF951}" dt="2021-02-03T06:57:17.516" v="16" actId="47"/>
        <pc:sldMkLst>
          <pc:docMk/>
          <pc:sldMk cId="4069525897" sldId="457"/>
        </pc:sldMkLst>
      </pc:sldChg>
      <pc:sldChg chg="del">
        <pc:chgData name="Michelle" userId="ca2c1bca-f194-43da-b766-a2d0350c5abf" providerId="ADAL" clId="{C23E7CF7-AD5E-488B-86B9-8FDDBFBCF951}" dt="2021-02-03T06:57:16.641" v="15" actId="47"/>
        <pc:sldMkLst>
          <pc:docMk/>
          <pc:sldMk cId="2601321951" sldId="458"/>
        </pc:sldMkLst>
      </pc:sldChg>
      <pc:sldChg chg="del">
        <pc:chgData name="Michelle" userId="ca2c1bca-f194-43da-b766-a2d0350c5abf" providerId="ADAL" clId="{C23E7CF7-AD5E-488B-86B9-8FDDBFBCF951}" dt="2021-02-03T06:57:25.568" v="20" actId="47"/>
        <pc:sldMkLst>
          <pc:docMk/>
          <pc:sldMk cId="601540464" sldId="459"/>
        </pc:sldMkLst>
      </pc:sldChg>
      <pc:sldChg chg="add del">
        <pc:chgData name="Michelle" userId="ca2c1bca-f194-43da-b766-a2d0350c5abf" providerId="ADAL" clId="{C23E7CF7-AD5E-488B-86B9-8FDDBFBCF951}" dt="2021-02-03T06:57:40.666" v="24" actId="47"/>
        <pc:sldMkLst>
          <pc:docMk/>
          <pc:sldMk cId="1699626467" sldId="460"/>
        </pc:sldMkLst>
      </pc:sldChg>
      <pc:sldChg chg="del">
        <pc:chgData name="Michelle" userId="ca2c1bca-f194-43da-b766-a2d0350c5abf" providerId="ADAL" clId="{C23E7CF7-AD5E-488B-86B9-8FDDBFBCF951}" dt="2021-02-03T06:57:44.795" v="25" actId="47"/>
        <pc:sldMkLst>
          <pc:docMk/>
          <pc:sldMk cId="410259487" sldId="461"/>
        </pc:sldMkLst>
      </pc:sldChg>
      <pc:sldChg chg="del">
        <pc:chgData name="Michelle" userId="ca2c1bca-f194-43da-b766-a2d0350c5abf" providerId="ADAL" clId="{C23E7CF7-AD5E-488B-86B9-8FDDBFBCF951}" dt="2021-02-03T06:57:45.993" v="26" actId="47"/>
        <pc:sldMkLst>
          <pc:docMk/>
          <pc:sldMk cId="2366479117" sldId="462"/>
        </pc:sldMkLst>
      </pc:sldChg>
      <pc:sldChg chg="del">
        <pc:chgData name="Michelle" userId="ca2c1bca-f194-43da-b766-a2d0350c5abf" providerId="ADAL" clId="{C23E7CF7-AD5E-488B-86B9-8FDDBFBCF951}" dt="2021-02-03T06:57:46.944" v="27" actId="47"/>
        <pc:sldMkLst>
          <pc:docMk/>
          <pc:sldMk cId="2121746864" sldId="463"/>
        </pc:sldMkLst>
      </pc:sldChg>
      <pc:sldChg chg="del">
        <pc:chgData name="Michelle" userId="ca2c1bca-f194-43da-b766-a2d0350c5abf" providerId="ADAL" clId="{C23E7CF7-AD5E-488B-86B9-8FDDBFBCF951}" dt="2021-02-03T06:57:37.616" v="22" actId="47"/>
        <pc:sldMkLst>
          <pc:docMk/>
          <pc:sldMk cId="3230779138" sldId="464"/>
        </pc:sldMkLst>
      </pc:sldChg>
      <pc:sldChg chg="modSp mod">
        <pc:chgData name="Michelle" userId="ca2c1bca-f194-43da-b766-a2d0350c5abf" providerId="ADAL" clId="{C23E7CF7-AD5E-488B-86B9-8FDDBFBCF951}" dt="2021-02-03T07:04:54.193" v="185" actId="20577"/>
        <pc:sldMkLst>
          <pc:docMk/>
          <pc:sldMk cId="155940638" sldId="465"/>
        </pc:sldMkLst>
        <pc:spChg chg="mod">
          <ac:chgData name="Michelle" userId="ca2c1bca-f194-43da-b766-a2d0350c5abf" providerId="ADAL" clId="{C23E7CF7-AD5E-488B-86B9-8FDDBFBCF951}" dt="2021-02-03T07:04:54.193" v="185" actId="20577"/>
          <ac:spMkLst>
            <pc:docMk/>
            <pc:sldMk cId="155940638" sldId="465"/>
            <ac:spMk id="2" creationId="{2F998F0A-5467-44EF-8C60-C0D4EA0A871D}"/>
          </ac:spMkLst>
        </pc:spChg>
      </pc:sldChg>
      <pc:sldChg chg="add">
        <pc:chgData name="Michelle" userId="ca2c1bca-f194-43da-b766-a2d0350c5abf" providerId="ADAL" clId="{C23E7CF7-AD5E-488B-86B9-8FDDBFBCF951}" dt="2021-02-03T07:03:19.102" v="37"/>
        <pc:sldMkLst>
          <pc:docMk/>
          <pc:sldMk cId="726772087" sldId="466"/>
        </pc:sldMkLst>
      </pc:sldChg>
      <pc:sldChg chg="modSp new mod">
        <pc:chgData name="Michelle" userId="ca2c1bca-f194-43da-b766-a2d0350c5abf" providerId="ADAL" clId="{C23E7CF7-AD5E-488B-86B9-8FDDBFBCF951}" dt="2021-02-03T07:04:05.442" v="62" actId="20577"/>
        <pc:sldMkLst>
          <pc:docMk/>
          <pc:sldMk cId="594746664" sldId="467"/>
        </pc:sldMkLst>
        <pc:spChg chg="mod">
          <ac:chgData name="Michelle" userId="ca2c1bca-f194-43da-b766-a2d0350c5abf" providerId="ADAL" clId="{C23E7CF7-AD5E-488B-86B9-8FDDBFBCF951}" dt="2021-02-03T07:04:05.442" v="62" actId="20577"/>
          <ac:spMkLst>
            <pc:docMk/>
            <pc:sldMk cId="594746664" sldId="467"/>
            <ac:spMk id="2" creationId="{8E3F0C84-8D33-40A6-89B7-E489171577AF}"/>
          </ac:spMkLst>
        </pc:spChg>
      </pc:sldChg>
      <pc:sldChg chg="modSp new mod">
        <pc:chgData name="Michelle" userId="ca2c1bca-f194-43da-b766-a2d0350c5abf" providerId="ADAL" clId="{C23E7CF7-AD5E-488B-86B9-8FDDBFBCF951}" dt="2021-02-03T07:04:17.900" v="74" actId="20577"/>
        <pc:sldMkLst>
          <pc:docMk/>
          <pc:sldMk cId="3573207875" sldId="468"/>
        </pc:sldMkLst>
        <pc:spChg chg="mod">
          <ac:chgData name="Michelle" userId="ca2c1bca-f194-43da-b766-a2d0350c5abf" providerId="ADAL" clId="{C23E7CF7-AD5E-488B-86B9-8FDDBFBCF951}" dt="2021-02-03T07:04:17.900" v="74" actId="20577"/>
          <ac:spMkLst>
            <pc:docMk/>
            <pc:sldMk cId="3573207875" sldId="468"/>
            <ac:spMk id="2" creationId="{5FB90347-0544-41C7-A2FE-7F7F64895936}"/>
          </ac:spMkLst>
        </pc:spChg>
      </pc:sldChg>
      <pc:sldChg chg="modSp new mod">
        <pc:chgData name="Michelle" userId="ca2c1bca-f194-43da-b766-a2d0350c5abf" providerId="ADAL" clId="{C23E7CF7-AD5E-488B-86B9-8FDDBFBCF951}" dt="2021-02-03T07:04:46.285" v="162" actId="20577"/>
        <pc:sldMkLst>
          <pc:docMk/>
          <pc:sldMk cId="2577420855" sldId="469"/>
        </pc:sldMkLst>
        <pc:spChg chg="mod">
          <ac:chgData name="Michelle" userId="ca2c1bca-f194-43da-b766-a2d0350c5abf" providerId="ADAL" clId="{C23E7CF7-AD5E-488B-86B9-8FDDBFBCF951}" dt="2021-02-03T07:04:46.285" v="162" actId="20577"/>
          <ac:spMkLst>
            <pc:docMk/>
            <pc:sldMk cId="2577420855" sldId="469"/>
            <ac:spMk id="2" creationId="{53FA0C6A-6E83-4B2B-BF29-39D5D9D376AE}"/>
          </ac:spMkLst>
        </pc:spChg>
      </pc:sldChg>
    </pc:docChg>
  </pc:docChgLst>
  <pc:docChgLst>
    <pc:chgData name="Michelle Millar" userId="ca2c1bca-f194-43da-b766-a2d0350c5abf" providerId="ADAL" clId="{2634E35E-BE3A-4CE0-95FA-38810BBE844A}"/>
    <pc:docChg chg="undo custSel addSld delSld modSld sldOrd">
      <pc:chgData name="Michelle Millar" userId="ca2c1bca-f194-43da-b766-a2d0350c5abf" providerId="ADAL" clId="{2634E35E-BE3A-4CE0-95FA-38810BBE844A}" dt="2020-10-28T11:26:39.289" v="7495" actId="20577"/>
      <pc:docMkLst>
        <pc:docMk/>
      </pc:docMkLst>
      <pc:sldChg chg="modSp mod">
        <pc:chgData name="Michelle Millar" userId="ca2c1bca-f194-43da-b766-a2d0350c5abf" providerId="ADAL" clId="{2634E35E-BE3A-4CE0-95FA-38810BBE844A}" dt="2020-10-28T09:45:55.375" v="6881" actId="14100"/>
        <pc:sldMkLst>
          <pc:docMk/>
          <pc:sldMk cId="1089081355" sldId="274"/>
        </pc:sldMkLst>
        <pc:cxnChg chg="mod">
          <ac:chgData name="Michelle Millar" userId="ca2c1bca-f194-43da-b766-a2d0350c5abf" providerId="ADAL" clId="{2634E35E-BE3A-4CE0-95FA-38810BBE844A}" dt="2020-10-28T09:45:55.375" v="6881" actId="14100"/>
          <ac:cxnSpMkLst>
            <pc:docMk/>
            <pc:sldMk cId="1089081355" sldId="274"/>
            <ac:cxnSpMk id="39" creationId="{336A6618-B3AD-4E2F-A9B6-1D84A64BE20F}"/>
          </ac:cxnSpMkLst>
        </pc:cxnChg>
        <pc:cxnChg chg="mod">
          <ac:chgData name="Michelle Millar" userId="ca2c1bca-f194-43da-b766-a2d0350c5abf" providerId="ADAL" clId="{2634E35E-BE3A-4CE0-95FA-38810BBE844A}" dt="2020-10-28T09:45:55.375" v="6881" actId="14100"/>
          <ac:cxnSpMkLst>
            <pc:docMk/>
            <pc:sldMk cId="1089081355" sldId="274"/>
            <ac:cxnSpMk id="49" creationId="{DA3BB1BF-5C23-4807-883E-D0E953761852}"/>
          </ac:cxnSpMkLst>
        </pc:cxnChg>
        <pc:cxnChg chg="mod">
          <ac:chgData name="Michelle Millar" userId="ca2c1bca-f194-43da-b766-a2d0350c5abf" providerId="ADAL" clId="{2634E35E-BE3A-4CE0-95FA-38810BBE844A}" dt="2020-10-28T09:45:55.375" v="6881" actId="14100"/>
          <ac:cxnSpMkLst>
            <pc:docMk/>
            <pc:sldMk cId="1089081355" sldId="274"/>
            <ac:cxnSpMk id="50" creationId="{027F8E1A-F2F5-4A2C-B048-6B36DCC9CCBD}"/>
          </ac:cxnSpMkLst>
        </pc:cxnChg>
        <pc:cxnChg chg="mod">
          <ac:chgData name="Michelle Millar" userId="ca2c1bca-f194-43da-b766-a2d0350c5abf" providerId="ADAL" clId="{2634E35E-BE3A-4CE0-95FA-38810BBE844A}" dt="2020-10-28T09:45:55.375" v="6881" actId="14100"/>
          <ac:cxnSpMkLst>
            <pc:docMk/>
            <pc:sldMk cId="1089081355" sldId="274"/>
            <ac:cxnSpMk id="51" creationId="{8753F5FD-8B09-4864-9908-8E28E3EB31A9}"/>
          </ac:cxnSpMkLst>
        </pc:cxnChg>
      </pc:sldChg>
      <pc:sldChg chg="modSp mod">
        <pc:chgData name="Michelle Millar" userId="ca2c1bca-f194-43da-b766-a2d0350c5abf" providerId="ADAL" clId="{2634E35E-BE3A-4CE0-95FA-38810BBE844A}" dt="2020-10-28T07:23:05.675" v="85" actId="14100"/>
        <pc:sldMkLst>
          <pc:docMk/>
          <pc:sldMk cId="1027954244" sldId="310"/>
        </pc:sldMkLst>
        <pc:spChg chg="mod">
          <ac:chgData name="Michelle Millar" userId="ca2c1bca-f194-43da-b766-a2d0350c5abf" providerId="ADAL" clId="{2634E35E-BE3A-4CE0-95FA-38810BBE844A}" dt="2020-10-28T07:23:05.675" v="85" actId="14100"/>
          <ac:spMkLst>
            <pc:docMk/>
            <pc:sldMk cId="1027954244" sldId="310"/>
            <ac:spMk id="2" creationId="{926268CD-6A91-46D5-9F2E-D63140C574C1}"/>
          </ac:spMkLst>
        </pc:spChg>
        <pc:spChg chg="mod">
          <ac:chgData name="Michelle Millar" userId="ca2c1bca-f194-43da-b766-a2d0350c5abf" providerId="ADAL" clId="{2634E35E-BE3A-4CE0-95FA-38810BBE844A}" dt="2020-10-28T07:22:47.151" v="54" actId="20577"/>
          <ac:spMkLst>
            <pc:docMk/>
            <pc:sldMk cId="1027954244" sldId="310"/>
            <ac:spMk id="3" creationId="{CCE055E0-7725-4859-9475-AA12EAB230DD}"/>
          </ac:spMkLst>
        </pc:spChg>
      </pc:sldChg>
      <pc:sldChg chg="modSp add del">
        <pc:chgData name="Michelle Millar" userId="ca2c1bca-f194-43da-b766-a2d0350c5abf" providerId="ADAL" clId="{2634E35E-BE3A-4CE0-95FA-38810BBE844A}" dt="2020-10-28T10:02:11.030" v="7388"/>
        <pc:sldMkLst>
          <pc:docMk/>
          <pc:sldMk cId="703502951" sldId="311"/>
        </pc:sldMkLst>
        <pc:spChg chg="mod">
          <ac:chgData name="Michelle Millar" userId="ca2c1bca-f194-43da-b766-a2d0350c5abf" providerId="ADAL" clId="{2634E35E-BE3A-4CE0-95FA-38810BBE844A}" dt="2020-10-28T10:01:13.398" v="7384"/>
          <ac:spMkLst>
            <pc:docMk/>
            <pc:sldMk cId="703502951" sldId="311"/>
            <ac:spMk id="2" creationId="{D079F0D4-0810-4BC7-AD42-AAB894C55C1E}"/>
          </ac:spMkLst>
        </pc:spChg>
        <pc:spChg chg="mod">
          <ac:chgData name="Michelle Millar" userId="ca2c1bca-f194-43da-b766-a2d0350c5abf" providerId="ADAL" clId="{2634E35E-BE3A-4CE0-95FA-38810BBE844A}" dt="2020-10-28T10:01:32.755" v="7385" actId="207"/>
          <ac:spMkLst>
            <pc:docMk/>
            <pc:sldMk cId="703502951" sldId="311"/>
            <ac:spMk id="3" creationId="{0BF913BA-E468-446A-BF75-914C2D05383A}"/>
          </ac:spMkLst>
        </pc:spChg>
        <pc:spChg chg="mod">
          <ac:chgData name="Michelle Millar" userId="ca2c1bca-f194-43da-b766-a2d0350c5abf" providerId="ADAL" clId="{2634E35E-BE3A-4CE0-95FA-38810BBE844A}" dt="2020-10-28T10:01:13.398" v="7384"/>
          <ac:spMkLst>
            <pc:docMk/>
            <pc:sldMk cId="703502951" sldId="311"/>
            <ac:spMk id="6" creationId="{36164ECD-C9B1-4714-A95C-3B79BC9F4908}"/>
          </ac:spMkLst>
        </pc:spChg>
        <pc:spChg chg="mod">
          <ac:chgData name="Michelle Millar" userId="ca2c1bca-f194-43da-b766-a2d0350c5abf" providerId="ADAL" clId="{2634E35E-BE3A-4CE0-95FA-38810BBE844A}" dt="2020-10-28T10:01:36.600" v="7386" actId="207"/>
          <ac:spMkLst>
            <pc:docMk/>
            <pc:sldMk cId="703502951" sldId="311"/>
            <ac:spMk id="21" creationId="{E5919F8B-03C7-44B2-BF40-EF1D1CAE72DC}"/>
          </ac:spMkLst>
        </pc:spChg>
        <pc:spChg chg="mod">
          <ac:chgData name="Michelle Millar" userId="ca2c1bca-f194-43da-b766-a2d0350c5abf" providerId="ADAL" clId="{2634E35E-BE3A-4CE0-95FA-38810BBE844A}" dt="2020-10-28T10:01:36.600" v="7386" actId="207"/>
          <ac:spMkLst>
            <pc:docMk/>
            <pc:sldMk cId="703502951" sldId="311"/>
            <ac:spMk id="22" creationId="{E80767C6-9A6D-4956-8AD2-58D3BDE18BDD}"/>
          </ac:spMkLst>
        </pc:spChg>
        <pc:picChg chg="mod">
          <ac:chgData name="Michelle Millar" userId="ca2c1bca-f194-43da-b766-a2d0350c5abf" providerId="ADAL" clId="{2634E35E-BE3A-4CE0-95FA-38810BBE844A}" dt="2020-10-28T10:02:11.030" v="7388"/>
          <ac:picMkLst>
            <pc:docMk/>
            <pc:sldMk cId="703502951" sldId="311"/>
            <ac:picMk id="1026" creationId="{5408AA53-0726-48D6-8493-29EF473AB668}"/>
          </ac:picMkLst>
        </pc:picChg>
      </pc:sldChg>
      <pc:sldChg chg="ord">
        <pc:chgData name="Michelle Millar" userId="ca2c1bca-f194-43da-b766-a2d0350c5abf" providerId="ADAL" clId="{2634E35E-BE3A-4CE0-95FA-38810BBE844A}" dt="2020-10-28T07:26:52.445" v="252"/>
        <pc:sldMkLst>
          <pc:docMk/>
          <pc:sldMk cId="961887552" sldId="315"/>
        </pc:sldMkLst>
      </pc:sldChg>
      <pc:sldChg chg="del">
        <pc:chgData name="Michelle Millar" userId="ca2c1bca-f194-43da-b766-a2d0350c5abf" providerId="ADAL" clId="{2634E35E-BE3A-4CE0-95FA-38810BBE844A}" dt="2020-10-28T07:25:56.401" v="186" actId="47"/>
        <pc:sldMkLst>
          <pc:docMk/>
          <pc:sldMk cId="2472886114" sldId="316"/>
        </pc:sldMkLst>
      </pc:sldChg>
      <pc:sldChg chg="del">
        <pc:chgData name="Michelle Millar" userId="ca2c1bca-f194-43da-b766-a2d0350c5abf" providerId="ADAL" clId="{2634E35E-BE3A-4CE0-95FA-38810BBE844A}" dt="2020-10-28T07:25:57.005" v="187" actId="47"/>
        <pc:sldMkLst>
          <pc:docMk/>
          <pc:sldMk cId="1161295314" sldId="317"/>
        </pc:sldMkLst>
      </pc:sldChg>
      <pc:sldChg chg="modSp mod">
        <pc:chgData name="Michelle Millar" userId="ca2c1bca-f194-43da-b766-a2d0350c5abf" providerId="ADAL" clId="{2634E35E-BE3A-4CE0-95FA-38810BBE844A}" dt="2020-10-28T10:00:13.738" v="7382" actId="20577"/>
        <pc:sldMkLst>
          <pc:docMk/>
          <pc:sldMk cId="2898931480" sldId="318"/>
        </pc:sldMkLst>
        <pc:spChg chg="mod">
          <ac:chgData name="Michelle Millar" userId="ca2c1bca-f194-43da-b766-a2d0350c5abf" providerId="ADAL" clId="{2634E35E-BE3A-4CE0-95FA-38810BBE844A}" dt="2020-10-28T10:00:13.738" v="7382" actId="20577"/>
          <ac:spMkLst>
            <pc:docMk/>
            <pc:sldMk cId="2898931480" sldId="318"/>
            <ac:spMk id="2" creationId="{22755BA2-B953-4F06-9DC7-ACF132689491}"/>
          </ac:spMkLst>
        </pc:spChg>
      </pc:sldChg>
      <pc:sldChg chg="modSp add">
        <pc:chgData name="Michelle Millar" userId="ca2c1bca-f194-43da-b766-a2d0350c5abf" providerId="ADAL" clId="{2634E35E-BE3A-4CE0-95FA-38810BBE844A}" dt="2020-10-28T10:06:10.040" v="7391"/>
        <pc:sldMkLst>
          <pc:docMk/>
          <pc:sldMk cId="1013867605" sldId="329"/>
        </pc:sldMkLst>
        <pc:spChg chg="mod">
          <ac:chgData name="Michelle Millar" userId="ca2c1bca-f194-43da-b766-a2d0350c5abf" providerId="ADAL" clId="{2634E35E-BE3A-4CE0-95FA-38810BBE844A}" dt="2020-10-28T10:06:10.040" v="7391"/>
          <ac:spMkLst>
            <pc:docMk/>
            <pc:sldMk cId="1013867605" sldId="329"/>
            <ac:spMk id="2" creationId="{1309495D-487B-4008-AEEE-98634529D855}"/>
          </ac:spMkLst>
        </pc:spChg>
      </pc:sldChg>
      <pc:sldChg chg="del">
        <pc:chgData name="Michelle Millar" userId="ca2c1bca-f194-43da-b766-a2d0350c5abf" providerId="ADAL" clId="{2634E35E-BE3A-4CE0-95FA-38810BBE844A}" dt="2020-10-28T07:25:58.002" v="188" actId="47"/>
        <pc:sldMkLst>
          <pc:docMk/>
          <pc:sldMk cId="2279783741" sldId="400"/>
        </pc:sldMkLst>
      </pc:sldChg>
      <pc:sldChg chg="addSp delSp modSp mod ord">
        <pc:chgData name="Michelle Millar" userId="ca2c1bca-f194-43da-b766-a2d0350c5abf" providerId="ADAL" clId="{2634E35E-BE3A-4CE0-95FA-38810BBE844A}" dt="2020-10-28T09:18:11.983" v="5346" actId="1037"/>
        <pc:sldMkLst>
          <pc:docMk/>
          <pc:sldMk cId="2625050704" sldId="429"/>
        </pc:sldMkLst>
        <pc:spChg chg="mod">
          <ac:chgData name="Michelle Millar" userId="ca2c1bca-f194-43da-b766-a2d0350c5abf" providerId="ADAL" clId="{2634E35E-BE3A-4CE0-95FA-38810BBE844A}" dt="2020-10-28T09:18:11.983" v="5346" actId="1037"/>
          <ac:spMkLst>
            <pc:docMk/>
            <pc:sldMk cId="2625050704" sldId="429"/>
            <ac:spMk id="4" creationId="{7298727F-0367-42B3-895B-10AD7E756870}"/>
          </ac:spMkLst>
        </pc:spChg>
        <pc:spChg chg="mod">
          <ac:chgData name="Michelle Millar" userId="ca2c1bca-f194-43da-b766-a2d0350c5abf" providerId="ADAL" clId="{2634E35E-BE3A-4CE0-95FA-38810BBE844A}" dt="2020-10-28T09:18:07.330" v="5334" actId="1038"/>
          <ac:spMkLst>
            <pc:docMk/>
            <pc:sldMk cId="2625050704" sldId="429"/>
            <ac:spMk id="5" creationId="{00CC69A7-6FEC-45E3-8055-AA912B061849}"/>
          </ac:spMkLst>
        </pc:spChg>
        <pc:spChg chg="mod">
          <ac:chgData name="Michelle Millar" userId="ca2c1bca-f194-43da-b766-a2d0350c5abf" providerId="ADAL" clId="{2634E35E-BE3A-4CE0-95FA-38810BBE844A}" dt="2020-10-28T09:18:07.330" v="5334" actId="1038"/>
          <ac:spMkLst>
            <pc:docMk/>
            <pc:sldMk cId="2625050704" sldId="429"/>
            <ac:spMk id="6" creationId="{D9DBEE9A-B441-4872-991E-6FDA99565202}"/>
          </ac:spMkLst>
        </pc:spChg>
        <pc:spChg chg="mod">
          <ac:chgData name="Michelle Millar" userId="ca2c1bca-f194-43da-b766-a2d0350c5abf" providerId="ADAL" clId="{2634E35E-BE3A-4CE0-95FA-38810BBE844A}" dt="2020-10-28T09:18:07.330" v="5334" actId="1038"/>
          <ac:spMkLst>
            <pc:docMk/>
            <pc:sldMk cId="2625050704" sldId="429"/>
            <ac:spMk id="7" creationId="{0C42E29E-C9CE-4DBF-A7C3-46BCDE33255B}"/>
          </ac:spMkLst>
        </pc:spChg>
        <pc:spChg chg="mod">
          <ac:chgData name="Michelle Millar" userId="ca2c1bca-f194-43da-b766-a2d0350c5abf" providerId="ADAL" clId="{2634E35E-BE3A-4CE0-95FA-38810BBE844A}" dt="2020-10-28T09:18:07.330" v="5334" actId="1038"/>
          <ac:spMkLst>
            <pc:docMk/>
            <pc:sldMk cId="2625050704" sldId="429"/>
            <ac:spMk id="10" creationId="{44DC67EC-0413-4555-80F9-D261EB046528}"/>
          </ac:spMkLst>
        </pc:spChg>
        <pc:spChg chg="mod">
          <ac:chgData name="Michelle Millar" userId="ca2c1bca-f194-43da-b766-a2d0350c5abf" providerId="ADAL" clId="{2634E35E-BE3A-4CE0-95FA-38810BBE844A}" dt="2020-10-28T09:18:11.983" v="5346" actId="1037"/>
          <ac:spMkLst>
            <pc:docMk/>
            <pc:sldMk cId="2625050704" sldId="429"/>
            <ac:spMk id="11" creationId="{90AEA044-F4D6-4853-8427-2EDEB3209087}"/>
          </ac:spMkLst>
        </pc:spChg>
        <pc:spChg chg="mod">
          <ac:chgData name="Michelle Millar" userId="ca2c1bca-f194-43da-b766-a2d0350c5abf" providerId="ADAL" clId="{2634E35E-BE3A-4CE0-95FA-38810BBE844A}" dt="2020-10-28T09:18:11.983" v="5346" actId="1037"/>
          <ac:spMkLst>
            <pc:docMk/>
            <pc:sldMk cId="2625050704" sldId="429"/>
            <ac:spMk id="12" creationId="{24A649E8-51A1-4D35-9274-271069EB4A73}"/>
          </ac:spMkLst>
        </pc:spChg>
        <pc:spChg chg="mod">
          <ac:chgData name="Michelle Millar" userId="ca2c1bca-f194-43da-b766-a2d0350c5abf" providerId="ADAL" clId="{2634E35E-BE3A-4CE0-95FA-38810BBE844A}" dt="2020-10-28T09:18:07.330" v="5334" actId="1038"/>
          <ac:spMkLst>
            <pc:docMk/>
            <pc:sldMk cId="2625050704" sldId="429"/>
            <ac:spMk id="13" creationId="{A97D25AA-9871-43A2-8139-AD58F829EB68}"/>
          </ac:spMkLst>
        </pc:spChg>
        <pc:spChg chg="mod">
          <ac:chgData name="Michelle Millar" userId="ca2c1bca-f194-43da-b766-a2d0350c5abf" providerId="ADAL" clId="{2634E35E-BE3A-4CE0-95FA-38810BBE844A}" dt="2020-10-28T09:18:11.983" v="5346" actId="1037"/>
          <ac:spMkLst>
            <pc:docMk/>
            <pc:sldMk cId="2625050704" sldId="429"/>
            <ac:spMk id="14" creationId="{0D9891F4-B15D-42A1-912F-C903D30E8743}"/>
          </ac:spMkLst>
        </pc:spChg>
        <pc:spChg chg="mod">
          <ac:chgData name="Michelle Millar" userId="ca2c1bca-f194-43da-b766-a2d0350c5abf" providerId="ADAL" clId="{2634E35E-BE3A-4CE0-95FA-38810BBE844A}" dt="2020-10-28T09:18:11.983" v="5346" actId="1037"/>
          <ac:spMkLst>
            <pc:docMk/>
            <pc:sldMk cId="2625050704" sldId="429"/>
            <ac:spMk id="15" creationId="{9193E08F-973A-40CA-979C-0908CEA7CD27}"/>
          </ac:spMkLst>
        </pc:spChg>
        <pc:spChg chg="mod">
          <ac:chgData name="Michelle Millar" userId="ca2c1bca-f194-43da-b766-a2d0350c5abf" providerId="ADAL" clId="{2634E35E-BE3A-4CE0-95FA-38810BBE844A}" dt="2020-10-28T09:18:11.983" v="5346" actId="1037"/>
          <ac:spMkLst>
            <pc:docMk/>
            <pc:sldMk cId="2625050704" sldId="429"/>
            <ac:spMk id="16" creationId="{0D489120-E79A-4498-BC16-11E23BF55869}"/>
          </ac:spMkLst>
        </pc:spChg>
        <pc:spChg chg="mod">
          <ac:chgData name="Michelle Millar" userId="ca2c1bca-f194-43da-b766-a2d0350c5abf" providerId="ADAL" clId="{2634E35E-BE3A-4CE0-95FA-38810BBE844A}" dt="2020-10-28T09:18:07.330" v="5334" actId="1038"/>
          <ac:spMkLst>
            <pc:docMk/>
            <pc:sldMk cId="2625050704" sldId="429"/>
            <ac:spMk id="17" creationId="{8E024980-CE1B-41C0-BB20-7C4C16DCA64B}"/>
          </ac:spMkLst>
        </pc:spChg>
        <pc:spChg chg="mod">
          <ac:chgData name="Michelle Millar" userId="ca2c1bca-f194-43da-b766-a2d0350c5abf" providerId="ADAL" clId="{2634E35E-BE3A-4CE0-95FA-38810BBE844A}" dt="2020-10-28T09:18:07.330" v="5334" actId="1038"/>
          <ac:spMkLst>
            <pc:docMk/>
            <pc:sldMk cId="2625050704" sldId="429"/>
            <ac:spMk id="18" creationId="{F47FDF36-146C-4330-9684-A16C0F94B47B}"/>
          </ac:spMkLst>
        </pc:spChg>
        <pc:spChg chg="mod">
          <ac:chgData name="Michelle Millar" userId="ca2c1bca-f194-43da-b766-a2d0350c5abf" providerId="ADAL" clId="{2634E35E-BE3A-4CE0-95FA-38810BBE844A}" dt="2020-10-28T09:18:07.330" v="5334" actId="1038"/>
          <ac:spMkLst>
            <pc:docMk/>
            <pc:sldMk cId="2625050704" sldId="429"/>
            <ac:spMk id="19" creationId="{D105D988-121F-4E0F-AB74-D62F5E86376C}"/>
          </ac:spMkLst>
        </pc:spChg>
        <pc:spChg chg="mod">
          <ac:chgData name="Michelle Millar" userId="ca2c1bca-f194-43da-b766-a2d0350c5abf" providerId="ADAL" clId="{2634E35E-BE3A-4CE0-95FA-38810BBE844A}" dt="2020-10-28T09:18:07.330" v="5334" actId="1038"/>
          <ac:spMkLst>
            <pc:docMk/>
            <pc:sldMk cId="2625050704" sldId="429"/>
            <ac:spMk id="20" creationId="{05F31C73-FB02-47DC-92FF-7373532B9CC3}"/>
          </ac:spMkLst>
        </pc:spChg>
        <pc:spChg chg="mod">
          <ac:chgData name="Michelle Millar" userId="ca2c1bca-f194-43da-b766-a2d0350c5abf" providerId="ADAL" clId="{2634E35E-BE3A-4CE0-95FA-38810BBE844A}" dt="2020-10-28T09:18:11.983" v="5346" actId="1037"/>
          <ac:spMkLst>
            <pc:docMk/>
            <pc:sldMk cId="2625050704" sldId="429"/>
            <ac:spMk id="21" creationId="{9472F873-24A7-448B-BC34-BF703DEF367E}"/>
          </ac:spMkLst>
        </pc:spChg>
        <pc:spChg chg="mod">
          <ac:chgData name="Michelle Millar" userId="ca2c1bca-f194-43da-b766-a2d0350c5abf" providerId="ADAL" clId="{2634E35E-BE3A-4CE0-95FA-38810BBE844A}" dt="2020-10-28T09:18:07.330" v="5334" actId="1038"/>
          <ac:spMkLst>
            <pc:docMk/>
            <pc:sldMk cId="2625050704" sldId="429"/>
            <ac:spMk id="23" creationId="{7FD7CA18-9D89-4CB1-BC14-1AFC20B18E71}"/>
          </ac:spMkLst>
        </pc:spChg>
        <pc:spChg chg="del mod">
          <ac:chgData name="Michelle Millar" userId="ca2c1bca-f194-43da-b766-a2d0350c5abf" providerId="ADAL" clId="{2634E35E-BE3A-4CE0-95FA-38810BBE844A}" dt="2020-10-28T09:17:02.415" v="5243" actId="478"/>
          <ac:spMkLst>
            <pc:docMk/>
            <pc:sldMk cId="2625050704" sldId="429"/>
            <ac:spMk id="24" creationId="{C59A490D-ECB4-4330-8212-DF220982D3D1}"/>
          </ac:spMkLst>
        </pc:spChg>
        <pc:spChg chg="mod">
          <ac:chgData name="Michelle Millar" userId="ca2c1bca-f194-43da-b766-a2d0350c5abf" providerId="ADAL" clId="{2634E35E-BE3A-4CE0-95FA-38810BBE844A}" dt="2020-10-28T09:18:11.983" v="5346" actId="1037"/>
          <ac:spMkLst>
            <pc:docMk/>
            <pc:sldMk cId="2625050704" sldId="429"/>
            <ac:spMk id="26" creationId="{EFDE28A3-CB97-4ADA-9484-BDF178D3EBF4}"/>
          </ac:spMkLst>
        </pc:spChg>
        <pc:spChg chg="mod">
          <ac:chgData name="Michelle Millar" userId="ca2c1bca-f194-43da-b766-a2d0350c5abf" providerId="ADAL" clId="{2634E35E-BE3A-4CE0-95FA-38810BBE844A}" dt="2020-10-28T09:18:11.983" v="5346" actId="1037"/>
          <ac:spMkLst>
            <pc:docMk/>
            <pc:sldMk cId="2625050704" sldId="429"/>
            <ac:spMk id="27" creationId="{F1D98CAB-A4B9-4A12-96DB-469482A3AEB5}"/>
          </ac:spMkLst>
        </pc:spChg>
        <pc:spChg chg="mod">
          <ac:chgData name="Michelle Millar" userId="ca2c1bca-f194-43da-b766-a2d0350c5abf" providerId="ADAL" clId="{2634E35E-BE3A-4CE0-95FA-38810BBE844A}" dt="2020-10-28T09:18:11.983" v="5346" actId="1037"/>
          <ac:spMkLst>
            <pc:docMk/>
            <pc:sldMk cId="2625050704" sldId="429"/>
            <ac:spMk id="28" creationId="{E310B0AC-CBA2-476D-AF59-A7BCA0658357}"/>
          </ac:spMkLst>
        </pc:spChg>
        <pc:spChg chg="mod">
          <ac:chgData name="Michelle Millar" userId="ca2c1bca-f194-43da-b766-a2d0350c5abf" providerId="ADAL" clId="{2634E35E-BE3A-4CE0-95FA-38810BBE844A}" dt="2020-10-28T09:18:11.983" v="5346" actId="1037"/>
          <ac:spMkLst>
            <pc:docMk/>
            <pc:sldMk cId="2625050704" sldId="429"/>
            <ac:spMk id="46" creationId="{8058316B-52A3-4B95-8D09-855263FAA392}"/>
          </ac:spMkLst>
        </pc:spChg>
        <pc:spChg chg="mod">
          <ac:chgData name="Michelle Millar" userId="ca2c1bca-f194-43da-b766-a2d0350c5abf" providerId="ADAL" clId="{2634E35E-BE3A-4CE0-95FA-38810BBE844A}" dt="2020-10-28T09:18:11.983" v="5346" actId="1037"/>
          <ac:spMkLst>
            <pc:docMk/>
            <pc:sldMk cId="2625050704" sldId="429"/>
            <ac:spMk id="47" creationId="{9C56F36F-D469-4C5E-91E9-839FD1CC5F56}"/>
          </ac:spMkLst>
        </pc:spChg>
        <pc:spChg chg="add mod ord">
          <ac:chgData name="Michelle Millar" userId="ca2c1bca-f194-43da-b766-a2d0350c5abf" providerId="ADAL" clId="{2634E35E-BE3A-4CE0-95FA-38810BBE844A}" dt="2020-10-28T09:18:07.330" v="5334" actId="1038"/>
          <ac:spMkLst>
            <pc:docMk/>
            <pc:sldMk cId="2625050704" sldId="429"/>
            <ac:spMk id="66" creationId="{D2281EC3-D1E6-45E1-A1B3-715BAE3ABD48}"/>
          </ac:spMkLst>
        </pc:spChg>
        <pc:spChg chg="add mod ord">
          <ac:chgData name="Michelle Millar" userId="ca2c1bca-f194-43da-b766-a2d0350c5abf" providerId="ADAL" clId="{2634E35E-BE3A-4CE0-95FA-38810BBE844A}" dt="2020-10-28T09:18:07.330" v="5334" actId="1038"/>
          <ac:spMkLst>
            <pc:docMk/>
            <pc:sldMk cId="2625050704" sldId="429"/>
            <ac:spMk id="67" creationId="{D0FEF437-719C-446E-913E-CFA469171374}"/>
          </ac:spMkLst>
        </pc:spChg>
        <pc:spChg chg="add mod ord">
          <ac:chgData name="Michelle Millar" userId="ca2c1bca-f194-43da-b766-a2d0350c5abf" providerId="ADAL" clId="{2634E35E-BE3A-4CE0-95FA-38810BBE844A}" dt="2020-10-28T09:18:07.330" v="5334" actId="1038"/>
          <ac:spMkLst>
            <pc:docMk/>
            <pc:sldMk cId="2625050704" sldId="429"/>
            <ac:spMk id="68" creationId="{137B1F9A-E66E-4436-82DA-02FACD9E0B57}"/>
          </ac:spMkLst>
        </pc:spChg>
        <pc:spChg chg="add mod ord">
          <ac:chgData name="Michelle Millar" userId="ca2c1bca-f194-43da-b766-a2d0350c5abf" providerId="ADAL" clId="{2634E35E-BE3A-4CE0-95FA-38810BBE844A}" dt="2020-10-28T09:18:07.330" v="5334" actId="1038"/>
          <ac:spMkLst>
            <pc:docMk/>
            <pc:sldMk cId="2625050704" sldId="429"/>
            <ac:spMk id="69" creationId="{6F7206E7-05AB-43E0-BA0E-CD3D008F5CAB}"/>
          </ac:spMkLst>
        </pc:spChg>
        <pc:spChg chg="add mod ord">
          <ac:chgData name="Michelle Millar" userId="ca2c1bca-f194-43da-b766-a2d0350c5abf" providerId="ADAL" clId="{2634E35E-BE3A-4CE0-95FA-38810BBE844A}" dt="2020-10-28T09:18:07.330" v="5334" actId="1038"/>
          <ac:spMkLst>
            <pc:docMk/>
            <pc:sldMk cId="2625050704" sldId="429"/>
            <ac:spMk id="70" creationId="{9566B869-5F3E-4556-AEF3-B64899160A91}"/>
          </ac:spMkLst>
        </pc:spChg>
        <pc:spChg chg="add mod ord">
          <ac:chgData name="Michelle Millar" userId="ca2c1bca-f194-43da-b766-a2d0350c5abf" providerId="ADAL" clId="{2634E35E-BE3A-4CE0-95FA-38810BBE844A}" dt="2020-10-28T09:18:11.983" v="5346" actId="1037"/>
          <ac:spMkLst>
            <pc:docMk/>
            <pc:sldMk cId="2625050704" sldId="429"/>
            <ac:spMk id="71" creationId="{EB418413-3ACE-42B6-AE0E-3077229C4C18}"/>
          </ac:spMkLst>
        </pc:spChg>
        <pc:spChg chg="add mod ord">
          <ac:chgData name="Michelle Millar" userId="ca2c1bca-f194-43da-b766-a2d0350c5abf" providerId="ADAL" clId="{2634E35E-BE3A-4CE0-95FA-38810BBE844A}" dt="2020-10-28T09:18:11.983" v="5346" actId="1037"/>
          <ac:spMkLst>
            <pc:docMk/>
            <pc:sldMk cId="2625050704" sldId="429"/>
            <ac:spMk id="72" creationId="{86063038-407F-4F5C-B252-5C84DD05F6C1}"/>
          </ac:spMkLst>
        </pc:spChg>
        <pc:spChg chg="add mod ord">
          <ac:chgData name="Michelle Millar" userId="ca2c1bca-f194-43da-b766-a2d0350c5abf" providerId="ADAL" clId="{2634E35E-BE3A-4CE0-95FA-38810BBE844A}" dt="2020-10-28T09:18:11.983" v="5346" actId="1037"/>
          <ac:spMkLst>
            <pc:docMk/>
            <pc:sldMk cId="2625050704" sldId="429"/>
            <ac:spMk id="73" creationId="{8245AEF9-F509-4BD6-A2E0-FD9D897E31A3}"/>
          </ac:spMkLst>
        </pc:spChg>
        <pc:spChg chg="add mod ord">
          <ac:chgData name="Michelle Millar" userId="ca2c1bca-f194-43da-b766-a2d0350c5abf" providerId="ADAL" clId="{2634E35E-BE3A-4CE0-95FA-38810BBE844A}" dt="2020-10-28T09:18:11.983" v="5346" actId="1037"/>
          <ac:spMkLst>
            <pc:docMk/>
            <pc:sldMk cId="2625050704" sldId="429"/>
            <ac:spMk id="74" creationId="{1A9550C0-E75C-4EAD-8F02-20668FE41AFA}"/>
          </ac:spMkLst>
        </pc:spChg>
        <pc:spChg chg="add mod ord">
          <ac:chgData name="Michelle Millar" userId="ca2c1bca-f194-43da-b766-a2d0350c5abf" providerId="ADAL" clId="{2634E35E-BE3A-4CE0-95FA-38810BBE844A}" dt="2020-10-28T09:18:11.983" v="5346" actId="1037"/>
          <ac:spMkLst>
            <pc:docMk/>
            <pc:sldMk cId="2625050704" sldId="429"/>
            <ac:spMk id="75" creationId="{BAF261DB-AA3C-4D5F-B4BB-38F4B8C8C922}"/>
          </ac:spMkLst>
        </pc:spChg>
        <pc:spChg chg="mod">
          <ac:chgData name="Michelle Millar" userId="ca2c1bca-f194-43da-b766-a2d0350c5abf" providerId="ADAL" clId="{2634E35E-BE3A-4CE0-95FA-38810BBE844A}" dt="2020-10-28T09:13:59.836" v="5126" actId="12789"/>
          <ac:spMkLst>
            <pc:docMk/>
            <pc:sldMk cId="2625050704" sldId="429"/>
            <ac:spMk id="1029" creationId="{BE001213-CA11-4579-98B5-F10B41E01087}"/>
          </ac:spMkLst>
        </pc:spChg>
        <pc:spChg chg="mod">
          <ac:chgData name="Michelle Millar" userId="ca2c1bca-f194-43da-b766-a2d0350c5abf" providerId="ADAL" clId="{2634E35E-BE3A-4CE0-95FA-38810BBE844A}" dt="2020-10-28T09:13:59.836" v="5126" actId="12789"/>
          <ac:spMkLst>
            <pc:docMk/>
            <pc:sldMk cId="2625050704" sldId="429"/>
            <ac:spMk id="1031" creationId="{67E4D2CC-455B-4380-A75C-F221371CF37F}"/>
          </ac:spMkLst>
        </pc:spChg>
        <pc:spChg chg="mod">
          <ac:chgData name="Michelle Millar" userId="ca2c1bca-f194-43da-b766-a2d0350c5abf" providerId="ADAL" clId="{2634E35E-BE3A-4CE0-95FA-38810BBE844A}" dt="2020-10-28T09:13:59.836" v="5126" actId="12789"/>
          <ac:spMkLst>
            <pc:docMk/>
            <pc:sldMk cId="2625050704" sldId="429"/>
            <ac:spMk id="1033" creationId="{F05BF47B-5B80-45FA-A410-2D89DAC86D99}"/>
          </ac:spMkLst>
        </pc:spChg>
        <pc:spChg chg="mod">
          <ac:chgData name="Michelle Millar" userId="ca2c1bca-f194-43da-b766-a2d0350c5abf" providerId="ADAL" clId="{2634E35E-BE3A-4CE0-95FA-38810BBE844A}" dt="2020-10-28T09:18:11.983" v="5346" actId="1037"/>
          <ac:spMkLst>
            <pc:docMk/>
            <pc:sldMk cId="2625050704" sldId="429"/>
            <ac:spMk id="1035" creationId="{0EB77929-B761-47FB-BC2B-89A17F793B1A}"/>
          </ac:spMkLst>
        </pc:spChg>
        <pc:spChg chg="mod">
          <ac:chgData name="Michelle Millar" userId="ca2c1bca-f194-43da-b766-a2d0350c5abf" providerId="ADAL" clId="{2634E35E-BE3A-4CE0-95FA-38810BBE844A}" dt="2020-10-28T09:18:11.983" v="5346" actId="1037"/>
          <ac:spMkLst>
            <pc:docMk/>
            <pc:sldMk cId="2625050704" sldId="429"/>
            <ac:spMk id="1036" creationId="{420DD3A3-B560-4443-A52A-284BB9E9701F}"/>
          </ac:spMkLst>
        </pc:spChg>
        <pc:spChg chg="mod">
          <ac:chgData name="Michelle Millar" userId="ca2c1bca-f194-43da-b766-a2d0350c5abf" providerId="ADAL" clId="{2634E35E-BE3A-4CE0-95FA-38810BBE844A}" dt="2020-10-28T09:18:11.983" v="5346" actId="1037"/>
          <ac:spMkLst>
            <pc:docMk/>
            <pc:sldMk cId="2625050704" sldId="429"/>
            <ac:spMk id="1037" creationId="{2197223B-1409-46D6-9665-332DB81875FB}"/>
          </ac:spMkLst>
        </pc:spChg>
        <pc:spChg chg="mod">
          <ac:chgData name="Michelle Millar" userId="ca2c1bca-f194-43da-b766-a2d0350c5abf" providerId="ADAL" clId="{2634E35E-BE3A-4CE0-95FA-38810BBE844A}" dt="2020-10-28T09:18:11.983" v="5346" actId="1037"/>
          <ac:spMkLst>
            <pc:docMk/>
            <pc:sldMk cId="2625050704" sldId="429"/>
            <ac:spMk id="1039" creationId="{8C0BCBAB-876B-4A92-BFE6-B89DC3770377}"/>
          </ac:spMkLst>
        </pc:spChg>
        <pc:spChg chg="mod">
          <ac:chgData name="Michelle Millar" userId="ca2c1bca-f194-43da-b766-a2d0350c5abf" providerId="ADAL" clId="{2634E35E-BE3A-4CE0-95FA-38810BBE844A}" dt="2020-10-28T09:18:11.983" v="5346" actId="1037"/>
          <ac:spMkLst>
            <pc:docMk/>
            <pc:sldMk cId="2625050704" sldId="429"/>
            <ac:spMk id="1040" creationId="{8D6AF09A-C0D8-4445-84BF-D67B0F774945}"/>
          </ac:spMkLst>
        </pc:spChg>
        <pc:spChg chg="mod">
          <ac:chgData name="Michelle Millar" userId="ca2c1bca-f194-43da-b766-a2d0350c5abf" providerId="ADAL" clId="{2634E35E-BE3A-4CE0-95FA-38810BBE844A}" dt="2020-10-28T09:18:11.983" v="5346" actId="1037"/>
          <ac:spMkLst>
            <pc:docMk/>
            <pc:sldMk cId="2625050704" sldId="429"/>
            <ac:spMk id="1041" creationId="{289F920B-AF5F-4460-9A21-D78660F8D3E2}"/>
          </ac:spMkLst>
        </pc:spChg>
        <pc:spChg chg="mod">
          <ac:chgData name="Michelle Millar" userId="ca2c1bca-f194-43da-b766-a2d0350c5abf" providerId="ADAL" clId="{2634E35E-BE3A-4CE0-95FA-38810BBE844A}" dt="2020-10-28T09:18:11.983" v="5346" actId="1037"/>
          <ac:spMkLst>
            <pc:docMk/>
            <pc:sldMk cId="2625050704" sldId="429"/>
            <ac:spMk id="1042" creationId="{8AC01CDF-BDE6-4BBA-9679-65D7266F844A}"/>
          </ac:spMkLst>
        </pc:spChg>
        <pc:grpChg chg="mod">
          <ac:chgData name="Michelle Millar" userId="ca2c1bca-f194-43da-b766-a2d0350c5abf" providerId="ADAL" clId="{2634E35E-BE3A-4CE0-95FA-38810BBE844A}" dt="2020-10-28T09:18:07.330" v="5334" actId="1038"/>
          <ac:grpSpMkLst>
            <pc:docMk/>
            <pc:sldMk cId="2625050704" sldId="429"/>
            <ac:grpSpMk id="33" creationId="{6FB2A7C0-BFE7-48AF-81B9-8436B92B946F}"/>
          </ac:grpSpMkLst>
        </pc:grpChg>
        <pc:grpChg chg="mod">
          <ac:chgData name="Michelle Millar" userId="ca2c1bca-f194-43da-b766-a2d0350c5abf" providerId="ADAL" clId="{2634E35E-BE3A-4CE0-95FA-38810BBE844A}" dt="2020-10-28T09:18:11.983" v="5346" actId="1037"/>
          <ac:grpSpMkLst>
            <pc:docMk/>
            <pc:sldMk cId="2625050704" sldId="429"/>
            <ac:grpSpMk id="45" creationId="{5FFEAC53-5650-4E8B-9C73-CDB0F93CC1C1}"/>
          </ac:grpSpMkLst>
        </pc:grpChg>
        <pc:grpChg chg="mod">
          <ac:chgData name="Michelle Millar" userId="ca2c1bca-f194-43da-b766-a2d0350c5abf" providerId="ADAL" clId="{2634E35E-BE3A-4CE0-95FA-38810BBE844A}" dt="2020-10-28T09:18:07.330" v="5334" actId="1038"/>
          <ac:grpSpMkLst>
            <pc:docMk/>
            <pc:sldMk cId="2625050704" sldId="429"/>
            <ac:grpSpMk id="56" creationId="{AA1612E2-7103-4CCE-97D1-59A2E546CE64}"/>
          </ac:grpSpMkLst>
        </pc:grpChg>
        <pc:grpChg chg="mod">
          <ac:chgData name="Michelle Millar" userId="ca2c1bca-f194-43da-b766-a2d0350c5abf" providerId="ADAL" clId="{2634E35E-BE3A-4CE0-95FA-38810BBE844A}" dt="2020-10-28T09:18:07.330" v="5334" actId="1038"/>
          <ac:grpSpMkLst>
            <pc:docMk/>
            <pc:sldMk cId="2625050704" sldId="429"/>
            <ac:grpSpMk id="61" creationId="{B3C0114D-9B11-491E-B049-89E995CE25CC}"/>
          </ac:grpSpMkLst>
        </pc:grpChg>
        <pc:grpChg chg="mod">
          <ac:chgData name="Michelle Millar" userId="ca2c1bca-f194-43da-b766-a2d0350c5abf" providerId="ADAL" clId="{2634E35E-BE3A-4CE0-95FA-38810BBE844A}" dt="2020-10-28T09:18:07.330" v="5334" actId="1038"/>
          <ac:grpSpMkLst>
            <pc:docMk/>
            <pc:sldMk cId="2625050704" sldId="429"/>
            <ac:grpSpMk id="1027" creationId="{F15F125D-1E72-4F07-95DC-D75AAB7EEDFF}"/>
          </ac:grpSpMkLst>
        </pc:grpChg>
        <pc:grpChg chg="mod">
          <ac:chgData name="Michelle Millar" userId="ca2c1bca-f194-43da-b766-a2d0350c5abf" providerId="ADAL" clId="{2634E35E-BE3A-4CE0-95FA-38810BBE844A}" dt="2020-10-28T09:18:11.983" v="5346" actId="1037"/>
          <ac:grpSpMkLst>
            <pc:docMk/>
            <pc:sldMk cId="2625050704" sldId="429"/>
            <ac:grpSpMk id="1034" creationId="{0C0389AF-A7D8-4274-88C5-5B59B8DFA9B1}"/>
          </ac:grpSpMkLst>
        </pc:grpChg>
        <pc:grpChg chg="mod">
          <ac:chgData name="Michelle Millar" userId="ca2c1bca-f194-43da-b766-a2d0350c5abf" providerId="ADAL" clId="{2634E35E-BE3A-4CE0-95FA-38810BBE844A}" dt="2020-10-28T09:18:11.983" v="5346" actId="1037"/>
          <ac:grpSpMkLst>
            <pc:docMk/>
            <pc:sldMk cId="2625050704" sldId="429"/>
            <ac:grpSpMk id="1038" creationId="{E6123109-81EE-41DA-92B5-8BEF7FEAD51A}"/>
          </ac:grpSpMkLst>
        </pc:grpChg>
        <pc:grpChg chg="mod">
          <ac:chgData name="Michelle Millar" userId="ca2c1bca-f194-43da-b766-a2d0350c5abf" providerId="ADAL" clId="{2634E35E-BE3A-4CE0-95FA-38810BBE844A}" dt="2020-10-28T09:18:07.330" v="5334" actId="1038"/>
          <ac:grpSpMkLst>
            <pc:docMk/>
            <pc:sldMk cId="2625050704" sldId="429"/>
            <ac:grpSpMk id="1043" creationId="{29C05812-B353-4C28-840B-8AA287FCC12D}"/>
          </ac:grpSpMkLst>
        </pc:grpChg>
        <pc:picChg chg="mod">
          <ac:chgData name="Michelle Millar" userId="ca2c1bca-f194-43da-b766-a2d0350c5abf" providerId="ADAL" clId="{2634E35E-BE3A-4CE0-95FA-38810BBE844A}" dt="2020-10-28T09:18:11.983" v="5346" actId="1037"/>
          <ac:picMkLst>
            <pc:docMk/>
            <pc:sldMk cId="2625050704" sldId="429"/>
            <ac:picMk id="58" creationId="{7D617DE0-7E93-40D1-8386-95FF6468EF68}"/>
          </ac:picMkLst>
        </pc:picChg>
        <pc:picChg chg="mod">
          <ac:chgData name="Michelle Millar" userId="ca2c1bca-f194-43da-b766-a2d0350c5abf" providerId="ADAL" clId="{2634E35E-BE3A-4CE0-95FA-38810BBE844A}" dt="2020-10-28T09:18:11.983" v="5346" actId="1037"/>
          <ac:picMkLst>
            <pc:docMk/>
            <pc:sldMk cId="2625050704" sldId="429"/>
            <ac:picMk id="1049" creationId="{4B4CEAE7-FF7C-48C8-8046-653ADFCADF91}"/>
          </ac:picMkLst>
        </pc:picChg>
        <pc:cxnChg chg="del mod">
          <ac:chgData name="Michelle Millar" userId="ca2c1bca-f194-43da-b766-a2d0350c5abf" providerId="ADAL" clId="{2634E35E-BE3A-4CE0-95FA-38810BBE844A}" dt="2020-10-28T09:17:57.908" v="5316" actId="478"/>
          <ac:cxnSpMkLst>
            <pc:docMk/>
            <pc:sldMk cId="2625050704" sldId="429"/>
            <ac:cxnSpMk id="106" creationId="{BD4A2423-49AB-49D6-93AC-00B4972769C5}"/>
          </ac:cxnSpMkLst>
        </pc:cxnChg>
      </pc:sldChg>
      <pc:sldChg chg="modSp mod">
        <pc:chgData name="Michelle Millar" userId="ca2c1bca-f194-43da-b766-a2d0350c5abf" providerId="ADAL" clId="{2634E35E-BE3A-4CE0-95FA-38810BBE844A}" dt="2020-10-28T07:25:25.259" v="181" actId="20577"/>
        <pc:sldMkLst>
          <pc:docMk/>
          <pc:sldMk cId="3679185987" sldId="430"/>
        </pc:sldMkLst>
        <pc:spChg chg="mod">
          <ac:chgData name="Michelle Millar" userId="ca2c1bca-f194-43da-b766-a2d0350c5abf" providerId="ADAL" clId="{2634E35E-BE3A-4CE0-95FA-38810BBE844A}" dt="2020-10-28T07:25:25.259" v="181" actId="20577"/>
          <ac:spMkLst>
            <pc:docMk/>
            <pc:sldMk cId="3679185987" sldId="430"/>
            <ac:spMk id="3" creationId="{BACA01FC-744B-464E-BDF0-299DFF2B29E0}"/>
          </ac:spMkLst>
        </pc:spChg>
      </pc:sldChg>
      <pc:sldChg chg="del">
        <pc:chgData name="Michelle Millar" userId="ca2c1bca-f194-43da-b766-a2d0350c5abf" providerId="ADAL" clId="{2634E35E-BE3A-4CE0-95FA-38810BBE844A}" dt="2020-10-28T07:25:08.631" v="162" actId="47"/>
        <pc:sldMkLst>
          <pc:docMk/>
          <pc:sldMk cId="4222423401" sldId="432"/>
        </pc:sldMkLst>
      </pc:sldChg>
      <pc:sldChg chg="addSp delSp modSp add del mod">
        <pc:chgData name="Michelle Millar" userId="ca2c1bca-f194-43da-b766-a2d0350c5abf" providerId="ADAL" clId="{2634E35E-BE3A-4CE0-95FA-38810BBE844A}" dt="2020-10-28T08:41:38.984" v="3378" actId="207"/>
        <pc:sldMkLst>
          <pc:docMk/>
          <pc:sldMk cId="2464022326" sldId="433"/>
        </pc:sldMkLst>
        <pc:spChg chg="mod">
          <ac:chgData name="Michelle Millar" userId="ca2c1bca-f194-43da-b766-a2d0350c5abf" providerId="ADAL" clId="{2634E35E-BE3A-4CE0-95FA-38810BBE844A}" dt="2020-10-28T08:41:17.122" v="3377"/>
          <ac:spMkLst>
            <pc:docMk/>
            <pc:sldMk cId="2464022326" sldId="433"/>
            <ac:spMk id="2" creationId="{3DD3FD05-DACC-430E-887C-D9586199625D}"/>
          </ac:spMkLst>
        </pc:spChg>
        <pc:spChg chg="mod">
          <ac:chgData name="Michelle Millar" userId="ca2c1bca-f194-43da-b766-a2d0350c5abf" providerId="ADAL" clId="{2634E35E-BE3A-4CE0-95FA-38810BBE844A}" dt="2020-10-28T08:41:17.122" v="3377"/>
          <ac:spMkLst>
            <pc:docMk/>
            <pc:sldMk cId="2464022326" sldId="433"/>
            <ac:spMk id="3" creationId="{90B1D3B3-60DF-45EE-A772-3D29C9B322ED}"/>
          </ac:spMkLst>
        </pc:spChg>
        <pc:spChg chg="mod">
          <ac:chgData name="Michelle Millar" userId="ca2c1bca-f194-43da-b766-a2d0350c5abf" providerId="ADAL" clId="{2634E35E-BE3A-4CE0-95FA-38810BBE844A}" dt="2020-10-28T08:41:38.984" v="3378" actId="207"/>
          <ac:spMkLst>
            <pc:docMk/>
            <pc:sldMk cId="2464022326" sldId="433"/>
            <ac:spMk id="4" creationId="{5CDB1A51-5CB2-4F88-99F1-55CE01892250}"/>
          </ac:spMkLst>
        </pc:spChg>
        <pc:spChg chg="mod">
          <ac:chgData name="Michelle Millar" userId="ca2c1bca-f194-43da-b766-a2d0350c5abf" providerId="ADAL" clId="{2634E35E-BE3A-4CE0-95FA-38810BBE844A}" dt="2020-10-28T08:41:38.984" v="3378" actId="207"/>
          <ac:spMkLst>
            <pc:docMk/>
            <pc:sldMk cId="2464022326" sldId="433"/>
            <ac:spMk id="5" creationId="{7CAAD4CF-847F-457B-908B-244899C176A7}"/>
          </ac:spMkLst>
        </pc:spChg>
        <pc:spChg chg="mod">
          <ac:chgData name="Michelle Millar" userId="ca2c1bca-f194-43da-b766-a2d0350c5abf" providerId="ADAL" clId="{2634E35E-BE3A-4CE0-95FA-38810BBE844A}" dt="2020-10-28T08:41:38.984" v="3378" actId="207"/>
          <ac:spMkLst>
            <pc:docMk/>
            <pc:sldMk cId="2464022326" sldId="433"/>
            <ac:spMk id="6" creationId="{D91C509B-AA21-4D8E-92B7-ECDB5529D101}"/>
          </ac:spMkLst>
        </pc:spChg>
        <pc:spChg chg="mod">
          <ac:chgData name="Michelle Millar" userId="ca2c1bca-f194-43da-b766-a2d0350c5abf" providerId="ADAL" clId="{2634E35E-BE3A-4CE0-95FA-38810BBE844A}" dt="2020-10-28T08:41:38.984" v="3378" actId="207"/>
          <ac:spMkLst>
            <pc:docMk/>
            <pc:sldMk cId="2464022326" sldId="433"/>
            <ac:spMk id="8" creationId="{4CB9723D-2B42-4658-8422-EC044E2F2EAC}"/>
          </ac:spMkLst>
        </pc:spChg>
        <pc:spChg chg="mod">
          <ac:chgData name="Michelle Millar" userId="ca2c1bca-f194-43da-b766-a2d0350c5abf" providerId="ADAL" clId="{2634E35E-BE3A-4CE0-95FA-38810BBE844A}" dt="2020-10-28T08:41:38.984" v="3378" actId="207"/>
          <ac:spMkLst>
            <pc:docMk/>
            <pc:sldMk cId="2464022326" sldId="433"/>
            <ac:spMk id="9" creationId="{D719473F-F86A-4C4B-8FEA-05497A344E93}"/>
          </ac:spMkLst>
        </pc:spChg>
        <pc:spChg chg="mod">
          <ac:chgData name="Michelle Millar" userId="ca2c1bca-f194-43da-b766-a2d0350c5abf" providerId="ADAL" clId="{2634E35E-BE3A-4CE0-95FA-38810BBE844A}" dt="2020-10-28T08:41:38.984" v="3378" actId="207"/>
          <ac:spMkLst>
            <pc:docMk/>
            <pc:sldMk cId="2464022326" sldId="433"/>
            <ac:spMk id="11" creationId="{929CCFF3-8FD6-43BE-886C-2CDEE3D6B14C}"/>
          </ac:spMkLst>
        </pc:spChg>
        <pc:spChg chg="mod">
          <ac:chgData name="Michelle Millar" userId="ca2c1bca-f194-43da-b766-a2d0350c5abf" providerId="ADAL" clId="{2634E35E-BE3A-4CE0-95FA-38810BBE844A}" dt="2020-10-28T08:41:38.984" v="3378" actId="207"/>
          <ac:spMkLst>
            <pc:docMk/>
            <pc:sldMk cId="2464022326" sldId="433"/>
            <ac:spMk id="12" creationId="{4061D0EA-DD86-4729-92B6-82B172B60EA9}"/>
          </ac:spMkLst>
        </pc:spChg>
        <pc:spChg chg="mod">
          <ac:chgData name="Michelle Millar" userId="ca2c1bca-f194-43da-b766-a2d0350c5abf" providerId="ADAL" clId="{2634E35E-BE3A-4CE0-95FA-38810BBE844A}" dt="2020-10-28T08:41:38.984" v="3378" actId="207"/>
          <ac:spMkLst>
            <pc:docMk/>
            <pc:sldMk cId="2464022326" sldId="433"/>
            <ac:spMk id="13" creationId="{32391AA4-FA06-4368-AAB6-F3F86CAA1919}"/>
          </ac:spMkLst>
        </pc:spChg>
        <pc:spChg chg="add mod ord">
          <ac:chgData name="Michelle Millar" userId="ca2c1bca-f194-43da-b766-a2d0350c5abf" providerId="ADAL" clId="{2634E35E-BE3A-4CE0-95FA-38810BBE844A}" dt="2020-10-28T08:41:11.479" v="3376" actId="1036"/>
          <ac:spMkLst>
            <pc:docMk/>
            <pc:sldMk cId="2464022326" sldId="433"/>
            <ac:spMk id="31" creationId="{7C0F8D48-B8FB-4F65-8021-F329B1CD07CE}"/>
          </ac:spMkLst>
        </pc:spChg>
        <pc:spChg chg="add mod ord">
          <ac:chgData name="Michelle Millar" userId="ca2c1bca-f194-43da-b766-a2d0350c5abf" providerId="ADAL" clId="{2634E35E-BE3A-4CE0-95FA-38810BBE844A}" dt="2020-10-28T08:41:11.479" v="3376" actId="1036"/>
          <ac:spMkLst>
            <pc:docMk/>
            <pc:sldMk cId="2464022326" sldId="433"/>
            <ac:spMk id="32" creationId="{A83CE4B6-D345-4F2C-AF86-5B07D38D876A}"/>
          </ac:spMkLst>
        </pc:spChg>
        <pc:spChg chg="add mod ord">
          <ac:chgData name="Michelle Millar" userId="ca2c1bca-f194-43da-b766-a2d0350c5abf" providerId="ADAL" clId="{2634E35E-BE3A-4CE0-95FA-38810BBE844A}" dt="2020-10-28T08:41:11.479" v="3376" actId="1036"/>
          <ac:spMkLst>
            <pc:docMk/>
            <pc:sldMk cId="2464022326" sldId="433"/>
            <ac:spMk id="33" creationId="{0295A97C-4367-4DFC-A416-6DA755764B4A}"/>
          </ac:spMkLst>
        </pc:spChg>
        <pc:spChg chg="add mod ord">
          <ac:chgData name="Michelle Millar" userId="ca2c1bca-f194-43da-b766-a2d0350c5abf" providerId="ADAL" clId="{2634E35E-BE3A-4CE0-95FA-38810BBE844A}" dt="2020-10-28T08:41:11.479" v="3376" actId="1036"/>
          <ac:spMkLst>
            <pc:docMk/>
            <pc:sldMk cId="2464022326" sldId="433"/>
            <ac:spMk id="34" creationId="{0184A009-068E-4C51-B23E-8B2D28492046}"/>
          </ac:spMkLst>
        </pc:spChg>
        <pc:spChg chg="add mod ord">
          <ac:chgData name="Michelle Millar" userId="ca2c1bca-f194-43da-b766-a2d0350c5abf" providerId="ADAL" clId="{2634E35E-BE3A-4CE0-95FA-38810BBE844A}" dt="2020-10-28T08:41:11.479" v="3376" actId="1036"/>
          <ac:spMkLst>
            <pc:docMk/>
            <pc:sldMk cId="2464022326" sldId="433"/>
            <ac:spMk id="35" creationId="{B278CEE9-0061-4BE0-8CD1-4E6F08BBEEC1}"/>
          </ac:spMkLst>
        </pc:spChg>
        <pc:spChg chg="add mod ord">
          <ac:chgData name="Michelle Millar" userId="ca2c1bca-f194-43da-b766-a2d0350c5abf" providerId="ADAL" clId="{2634E35E-BE3A-4CE0-95FA-38810BBE844A}" dt="2020-10-28T08:41:11.479" v="3376" actId="1036"/>
          <ac:spMkLst>
            <pc:docMk/>
            <pc:sldMk cId="2464022326" sldId="433"/>
            <ac:spMk id="36" creationId="{DD4D7F13-66FC-4E24-A86B-16D7D08ED364}"/>
          </ac:spMkLst>
        </pc:spChg>
        <pc:spChg chg="add mod ord">
          <ac:chgData name="Michelle Millar" userId="ca2c1bca-f194-43da-b766-a2d0350c5abf" providerId="ADAL" clId="{2634E35E-BE3A-4CE0-95FA-38810BBE844A}" dt="2020-10-28T08:41:11.479" v="3376" actId="1036"/>
          <ac:spMkLst>
            <pc:docMk/>
            <pc:sldMk cId="2464022326" sldId="433"/>
            <ac:spMk id="37" creationId="{45135592-C043-47EA-8D93-EE904523A552}"/>
          </ac:spMkLst>
        </pc:spChg>
        <pc:spChg chg="add mod ord">
          <ac:chgData name="Michelle Millar" userId="ca2c1bca-f194-43da-b766-a2d0350c5abf" providerId="ADAL" clId="{2634E35E-BE3A-4CE0-95FA-38810BBE844A}" dt="2020-10-28T08:41:11.479" v="3376" actId="1036"/>
          <ac:spMkLst>
            <pc:docMk/>
            <pc:sldMk cId="2464022326" sldId="433"/>
            <ac:spMk id="38" creationId="{C6DCCB4B-16DC-4568-ADC5-9C367F82E5C2}"/>
          </ac:spMkLst>
        </pc:spChg>
        <pc:spChg chg="mod">
          <ac:chgData name="Michelle Millar" userId="ca2c1bca-f194-43da-b766-a2d0350c5abf" providerId="ADAL" clId="{2634E35E-BE3A-4CE0-95FA-38810BBE844A}" dt="2020-10-28T08:41:11.479" v="3376" actId="1036"/>
          <ac:spMkLst>
            <pc:docMk/>
            <pc:sldMk cId="2464022326" sldId="433"/>
            <ac:spMk id="75" creationId="{1D865EEB-BC97-4604-9975-6CC8481AECB6}"/>
          </ac:spMkLst>
        </pc:spChg>
        <pc:spChg chg="mod">
          <ac:chgData name="Michelle Millar" userId="ca2c1bca-f194-43da-b766-a2d0350c5abf" providerId="ADAL" clId="{2634E35E-BE3A-4CE0-95FA-38810BBE844A}" dt="2020-10-28T08:41:11.479" v="3376" actId="1036"/>
          <ac:spMkLst>
            <pc:docMk/>
            <pc:sldMk cId="2464022326" sldId="433"/>
            <ac:spMk id="76" creationId="{28859822-B949-4ED3-8763-FB7508AE6948}"/>
          </ac:spMkLst>
        </pc:spChg>
        <pc:spChg chg="mod">
          <ac:chgData name="Michelle Millar" userId="ca2c1bca-f194-43da-b766-a2d0350c5abf" providerId="ADAL" clId="{2634E35E-BE3A-4CE0-95FA-38810BBE844A}" dt="2020-10-28T08:41:11.479" v="3376" actId="1036"/>
          <ac:spMkLst>
            <pc:docMk/>
            <pc:sldMk cId="2464022326" sldId="433"/>
            <ac:spMk id="77" creationId="{6796388D-1765-415C-944D-6A50E713B27F}"/>
          </ac:spMkLst>
        </pc:spChg>
        <pc:spChg chg="mod">
          <ac:chgData name="Michelle Millar" userId="ca2c1bca-f194-43da-b766-a2d0350c5abf" providerId="ADAL" clId="{2634E35E-BE3A-4CE0-95FA-38810BBE844A}" dt="2020-10-28T08:41:11.479" v="3376" actId="1036"/>
          <ac:spMkLst>
            <pc:docMk/>
            <pc:sldMk cId="2464022326" sldId="433"/>
            <ac:spMk id="78" creationId="{2150A719-7E00-4587-9A65-D82F2FD56013}"/>
          </ac:spMkLst>
        </pc:spChg>
        <pc:spChg chg="mod">
          <ac:chgData name="Michelle Millar" userId="ca2c1bca-f194-43da-b766-a2d0350c5abf" providerId="ADAL" clId="{2634E35E-BE3A-4CE0-95FA-38810BBE844A}" dt="2020-10-28T08:41:11.479" v="3376" actId="1036"/>
          <ac:spMkLst>
            <pc:docMk/>
            <pc:sldMk cId="2464022326" sldId="433"/>
            <ac:spMk id="79" creationId="{8BF58B67-7BF2-43E4-9DF2-A221170D2521}"/>
          </ac:spMkLst>
        </pc:spChg>
        <pc:spChg chg="mod">
          <ac:chgData name="Michelle Millar" userId="ca2c1bca-f194-43da-b766-a2d0350c5abf" providerId="ADAL" clId="{2634E35E-BE3A-4CE0-95FA-38810BBE844A}" dt="2020-10-28T08:41:11.479" v="3376" actId="1036"/>
          <ac:spMkLst>
            <pc:docMk/>
            <pc:sldMk cId="2464022326" sldId="433"/>
            <ac:spMk id="80" creationId="{C205E340-6791-487D-B0FC-02919A12D60F}"/>
          </ac:spMkLst>
        </pc:spChg>
        <pc:spChg chg="mod">
          <ac:chgData name="Michelle Millar" userId="ca2c1bca-f194-43da-b766-a2d0350c5abf" providerId="ADAL" clId="{2634E35E-BE3A-4CE0-95FA-38810BBE844A}" dt="2020-10-28T08:41:11.479" v="3376" actId="1036"/>
          <ac:spMkLst>
            <pc:docMk/>
            <pc:sldMk cId="2464022326" sldId="433"/>
            <ac:spMk id="81" creationId="{5AB54A3E-28FE-4C61-8E09-26D2130A995A}"/>
          </ac:spMkLst>
        </pc:spChg>
        <pc:spChg chg="mod">
          <ac:chgData name="Michelle Millar" userId="ca2c1bca-f194-43da-b766-a2d0350c5abf" providerId="ADAL" clId="{2634E35E-BE3A-4CE0-95FA-38810BBE844A}" dt="2020-10-28T08:41:11.479" v="3376" actId="1036"/>
          <ac:spMkLst>
            <pc:docMk/>
            <pc:sldMk cId="2464022326" sldId="433"/>
            <ac:spMk id="82" creationId="{6E06D831-B080-4ADC-A365-BA61FE63CF6C}"/>
          </ac:spMkLst>
        </pc:spChg>
        <pc:picChg chg="add del mod">
          <ac:chgData name="Michelle Millar" userId="ca2c1bca-f194-43da-b766-a2d0350c5abf" providerId="ADAL" clId="{2634E35E-BE3A-4CE0-95FA-38810BBE844A}" dt="2020-10-28T08:03:03.262" v="1781" actId="478"/>
          <ac:picMkLst>
            <pc:docMk/>
            <pc:sldMk cId="2464022326" sldId="433"/>
            <ac:picMk id="7" creationId="{1E5FFB9C-9F43-4088-AEFC-A0290D619DEE}"/>
          </ac:picMkLst>
        </pc:picChg>
        <pc:picChg chg="add mod">
          <ac:chgData name="Michelle Millar" userId="ca2c1bca-f194-43da-b766-a2d0350c5abf" providerId="ADAL" clId="{2634E35E-BE3A-4CE0-95FA-38810BBE844A}" dt="2020-10-28T08:40:58.380" v="3362" actId="1076"/>
          <ac:picMkLst>
            <pc:docMk/>
            <pc:sldMk cId="2464022326" sldId="433"/>
            <ac:picMk id="10" creationId="{967531B2-0B8E-45C3-BD82-42A769E34A25}"/>
          </ac:picMkLst>
        </pc:picChg>
        <pc:picChg chg="mod">
          <ac:chgData name="Michelle Millar" userId="ca2c1bca-f194-43da-b766-a2d0350c5abf" providerId="ADAL" clId="{2634E35E-BE3A-4CE0-95FA-38810BBE844A}" dt="2020-10-28T08:41:11.479" v="3376" actId="1036"/>
          <ac:picMkLst>
            <pc:docMk/>
            <pc:sldMk cId="2464022326" sldId="433"/>
            <ac:picMk id="3074" creationId="{28A0A4CC-2006-442C-9A9D-969C406DD8FE}"/>
          </ac:picMkLst>
        </pc:picChg>
        <pc:picChg chg="mod">
          <ac:chgData name="Michelle Millar" userId="ca2c1bca-f194-43da-b766-a2d0350c5abf" providerId="ADAL" clId="{2634E35E-BE3A-4CE0-95FA-38810BBE844A}" dt="2020-10-28T08:41:11.479" v="3376" actId="1036"/>
          <ac:picMkLst>
            <pc:docMk/>
            <pc:sldMk cId="2464022326" sldId="433"/>
            <ac:picMk id="3076" creationId="{8B97BB2F-9602-4C7E-89CB-CE4F4DC8EBD4}"/>
          </ac:picMkLst>
        </pc:picChg>
        <pc:picChg chg="mod">
          <ac:chgData name="Michelle Millar" userId="ca2c1bca-f194-43da-b766-a2d0350c5abf" providerId="ADAL" clId="{2634E35E-BE3A-4CE0-95FA-38810BBE844A}" dt="2020-10-28T08:41:11.479" v="3376" actId="1036"/>
          <ac:picMkLst>
            <pc:docMk/>
            <pc:sldMk cId="2464022326" sldId="433"/>
            <ac:picMk id="3078" creationId="{AED61874-F097-496D-9553-E2707A4013EC}"/>
          </ac:picMkLst>
        </pc:picChg>
        <pc:picChg chg="mod">
          <ac:chgData name="Michelle Millar" userId="ca2c1bca-f194-43da-b766-a2d0350c5abf" providerId="ADAL" clId="{2634E35E-BE3A-4CE0-95FA-38810BBE844A}" dt="2020-10-28T08:41:11.479" v="3376" actId="1036"/>
          <ac:picMkLst>
            <pc:docMk/>
            <pc:sldMk cId="2464022326" sldId="433"/>
            <ac:picMk id="3080" creationId="{1865CEAA-7B2A-43C2-A8D8-357C61058A94}"/>
          </ac:picMkLst>
        </pc:picChg>
        <pc:picChg chg="mod">
          <ac:chgData name="Michelle Millar" userId="ca2c1bca-f194-43da-b766-a2d0350c5abf" providerId="ADAL" clId="{2634E35E-BE3A-4CE0-95FA-38810BBE844A}" dt="2020-10-28T08:41:11.479" v="3376" actId="1036"/>
          <ac:picMkLst>
            <pc:docMk/>
            <pc:sldMk cId="2464022326" sldId="433"/>
            <ac:picMk id="3082" creationId="{A65059AA-20AA-4EA0-A44A-51CBD34F4C2D}"/>
          </ac:picMkLst>
        </pc:picChg>
        <pc:picChg chg="mod">
          <ac:chgData name="Michelle Millar" userId="ca2c1bca-f194-43da-b766-a2d0350c5abf" providerId="ADAL" clId="{2634E35E-BE3A-4CE0-95FA-38810BBE844A}" dt="2020-10-28T08:41:11.479" v="3376" actId="1036"/>
          <ac:picMkLst>
            <pc:docMk/>
            <pc:sldMk cId="2464022326" sldId="433"/>
            <ac:picMk id="3084" creationId="{E247EBB2-946D-4FF6-94DA-AF1E3911F857}"/>
          </ac:picMkLst>
        </pc:picChg>
        <pc:picChg chg="mod">
          <ac:chgData name="Michelle Millar" userId="ca2c1bca-f194-43da-b766-a2d0350c5abf" providerId="ADAL" clId="{2634E35E-BE3A-4CE0-95FA-38810BBE844A}" dt="2020-10-28T08:41:11.479" v="3376" actId="1036"/>
          <ac:picMkLst>
            <pc:docMk/>
            <pc:sldMk cId="2464022326" sldId="433"/>
            <ac:picMk id="3086" creationId="{05C486AC-D117-4ED6-A51F-C0DD18AC650E}"/>
          </ac:picMkLst>
        </pc:picChg>
        <pc:picChg chg="mod">
          <ac:chgData name="Michelle Millar" userId="ca2c1bca-f194-43da-b766-a2d0350c5abf" providerId="ADAL" clId="{2634E35E-BE3A-4CE0-95FA-38810BBE844A}" dt="2020-10-28T08:41:11.479" v="3376" actId="1036"/>
          <ac:picMkLst>
            <pc:docMk/>
            <pc:sldMk cId="2464022326" sldId="433"/>
            <ac:picMk id="3088" creationId="{36A4B175-AB2F-41F5-B2A7-09BAFF93CD90}"/>
          </ac:picMkLst>
        </pc:picChg>
        <pc:cxnChg chg="del">
          <ac:chgData name="Michelle Millar" userId="ca2c1bca-f194-43da-b766-a2d0350c5abf" providerId="ADAL" clId="{2634E35E-BE3A-4CE0-95FA-38810BBE844A}" dt="2020-10-28T08:39:25.135" v="3293" actId="478"/>
          <ac:cxnSpMkLst>
            <pc:docMk/>
            <pc:sldMk cId="2464022326" sldId="433"/>
            <ac:cxnSpMk id="65" creationId="{EC0B1288-C3BD-4B84-A909-AE467E0B130B}"/>
          </ac:cxnSpMkLst>
        </pc:cxnChg>
      </pc:sldChg>
      <pc:sldChg chg="modSp add del mod ord">
        <pc:chgData name="Michelle Millar" userId="ca2c1bca-f194-43da-b766-a2d0350c5abf" providerId="ADAL" clId="{2634E35E-BE3A-4CE0-95FA-38810BBE844A}" dt="2020-10-28T11:25:02.101" v="7480" actId="20577"/>
        <pc:sldMkLst>
          <pc:docMk/>
          <pc:sldMk cId="993271843" sldId="436"/>
        </pc:sldMkLst>
        <pc:spChg chg="mod">
          <ac:chgData name="Michelle Millar" userId="ca2c1bca-f194-43da-b766-a2d0350c5abf" providerId="ADAL" clId="{2634E35E-BE3A-4CE0-95FA-38810BBE844A}" dt="2020-10-28T11:25:02.101" v="7480" actId="20577"/>
          <ac:spMkLst>
            <pc:docMk/>
            <pc:sldMk cId="993271843" sldId="436"/>
            <ac:spMk id="2" creationId="{86BB2302-F2DB-4362-AEE4-17F310DE098D}"/>
          </ac:spMkLst>
        </pc:spChg>
      </pc:sldChg>
      <pc:sldChg chg="modSp add">
        <pc:chgData name="Michelle Millar" userId="ca2c1bca-f194-43da-b766-a2d0350c5abf" providerId="ADAL" clId="{2634E35E-BE3A-4CE0-95FA-38810BBE844A}" dt="2020-10-28T11:17:47.417" v="7409"/>
        <pc:sldMkLst>
          <pc:docMk/>
          <pc:sldMk cId="1989517528" sldId="437"/>
        </pc:sldMkLst>
        <pc:spChg chg="mod">
          <ac:chgData name="Michelle Millar" userId="ca2c1bca-f194-43da-b766-a2d0350c5abf" providerId="ADAL" clId="{2634E35E-BE3A-4CE0-95FA-38810BBE844A}" dt="2020-10-28T11:17:47.417" v="7409"/>
          <ac:spMkLst>
            <pc:docMk/>
            <pc:sldMk cId="1989517528" sldId="437"/>
            <ac:spMk id="2" creationId="{978848DB-3661-485E-AA40-A3BA6ED1F424}"/>
          </ac:spMkLst>
        </pc:spChg>
      </pc:sldChg>
      <pc:sldChg chg="del">
        <pc:chgData name="Michelle Millar" userId="ca2c1bca-f194-43da-b766-a2d0350c5abf" providerId="ADAL" clId="{2634E35E-BE3A-4CE0-95FA-38810BBE844A}" dt="2020-10-28T07:25:59.710" v="189" actId="47"/>
        <pc:sldMkLst>
          <pc:docMk/>
          <pc:sldMk cId="1299222041" sldId="438"/>
        </pc:sldMkLst>
      </pc:sldChg>
      <pc:sldChg chg="add">
        <pc:chgData name="Michelle Millar" userId="ca2c1bca-f194-43da-b766-a2d0350c5abf" providerId="ADAL" clId="{2634E35E-BE3A-4CE0-95FA-38810BBE844A}" dt="2020-10-28T11:18:50.627" v="7411"/>
        <pc:sldMkLst>
          <pc:docMk/>
          <pc:sldMk cId="1371547102" sldId="439"/>
        </pc:sldMkLst>
      </pc:sldChg>
      <pc:sldChg chg="del">
        <pc:chgData name="Michelle Millar" userId="ca2c1bca-f194-43da-b766-a2d0350c5abf" providerId="ADAL" clId="{2634E35E-BE3A-4CE0-95FA-38810BBE844A}" dt="2020-10-28T07:25:55.338" v="184" actId="47"/>
        <pc:sldMkLst>
          <pc:docMk/>
          <pc:sldMk cId="2717870734" sldId="439"/>
        </pc:sldMkLst>
      </pc:sldChg>
      <pc:sldChg chg="del">
        <pc:chgData name="Michelle Millar" userId="ca2c1bca-f194-43da-b766-a2d0350c5abf" providerId="ADAL" clId="{2634E35E-BE3A-4CE0-95FA-38810BBE844A}" dt="2020-10-28T07:25:56.002" v="185" actId="47"/>
        <pc:sldMkLst>
          <pc:docMk/>
          <pc:sldMk cId="1913690058" sldId="440"/>
        </pc:sldMkLst>
      </pc:sldChg>
      <pc:sldChg chg="modSp add">
        <pc:chgData name="Michelle Millar" userId="ca2c1bca-f194-43da-b766-a2d0350c5abf" providerId="ADAL" clId="{2634E35E-BE3A-4CE0-95FA-38810BBE844A}" dt="2020-10-28T11:17:47.417" v="7409"/>
        <pc:sldMkLst>
          <pc:docMk/>
          <pc:sldMk cId="4123206318" sldId="440"/>
        </pc:sldMkLst>
        <pc:spChg chg="mod">
          <ac:chgData name="Michelle Millar" userId="ca2c1bca-f194-43da-b766-a2d0350c5abf" providerId="ADAL" clId="{2634E35E-BE3A-4CE0-95FA-38810BBE844A}" dt="2020-10-28T11:17:47.417" v="7409"/>
          <ac:spMkLst>
            <pc:docMk/>
            <pc:sldMk cId="4123206318" sldId="440"/>
            <ac:spMk id="2" creationId="{978848DB-3661-485E-AA40-A3BA6ED1F424}"/>
          </ac:spMkLst>
        </pc:spChg>
      </pc:sldChg>
      <pc:sldChg chg="modSp del mod">
        <pc:chgData name="Michelle Millar" userId="ca2c1bca-f194-43da-b766-a2d0350c5abf" providerId="ADAL" clId="{2634E35E-BE3A-4CE0-95FA-38810BBE844A}" dt="2020-10-28T08:14:39.964" v="2095" actId="47"/>
        <pc:sldMkLst>
          <pc:docMk/>
          <pc:sldMk cId="728783684" sldId="446"/>
        </pc:sldMkLst>
        <pc:spChg chg="mod">
          <ac:chgData name="Michelle Millar" userId="ca2c1bca-f194-43da-b766-a2d0350c5abf" providerId="ADAL" clId="{2634E35E-BE3A-4CE0-95FA-38810BBE844A}" dt="2020-10-28T07:26:12.091" v="224" actId="20577"/>
          <ac:spMkLst>
            <pc:docMk/>
            <pc:sldMk cId="728783684" sldId="446"/>
            <ac:spMk id="3" creationId="{496476E5-5D08-4B20-8899-2571B71FE8DD}"/>
          </ac:spMkLst>
        </pc:spChg>
      </pc:sldChg>
      <pc:sldChg chg="addSp delSp modSp new mod">
        <pc:chgData name="Michelle Millar" userId="ca2c1bca-f194-43da-b766-a2d0350c5abf" providerId="ADAL" clId="{2634E35E-BE3A-4CE0-95FA-38810BBE844A}" dt="2020-10-28T09:12:28.780" v="5110" actId="14100"/>
        <pc:sldMkLst>
          <pc:docMk/>
          <pc:sldMk cId="2959452402" sldId="447"/>
        </pc:sldMkLst>
        <pc:spChg chg="mod">
          <ac:chgData name="Michelle Millar" userId="ca2c1bca-f194-43da-b766-a2d0350c5abf" providerId="ADAL" clId="{2634E35E-BE3A-4CE0-95FA-38810BBE844A}" dt="2020-10-28T07:30:27.680" v="326"/>
          <ac:spMkLst>
            <pc:docMk/>
            <pc:sldMk cId="2959452402" sldId="447"/>
            <ac:spMk id="2" creationId="{7C001697-6CA5-47D0-987F-BE4C8A0599AE}"/>
          </ac:spMkLst>
        </pc:spChg>
        <pc:spChg chg="add mod">
          <ac:chgData name="Michelle Millar" userId="ca2c1bca-f194-43da-b766-a2d0350c5abf" providerId="ADAL" clId="{2634E35E-BE3A-4CE0-95FA-38810BBE844A}" dt="2020-10-28T07:30:48.755" v="381" actId="6549"/>
          <ac:spMkLst>
            <pc:docMk/>
            <pc:sldMk cId="2959452402" sldId="447"/>
            <ac:spMk id="3" creationId="{19789DFC-1961-4CEA-8D69-950A53FA185D}"/>
          </ac:spMkLst>
        </pc:spChg>
        <pc:spChg chg="add del mod">
          <ac:chgData name="Michelle Millar" userId="ca2c1bca-f194-43da-b766-a2d0350c5abf" providerId="ADAL" clId="{2634E35E-BE3A-4CE0-95FA-38810BBE844A}" dt="2020-10-28T09:12:13.298" v="5103" actId="478"/>
          <ac:spMkLst>
            <pc:docMk/>
            <pc:sldMk cId="2959452402" sldId="447"/>
            <ac:spMk id="4" creationId="{CF97C306-EC34-4D72-9E26-F9C5213F3233}"/>
          </ac:spMkLst>
        </pc:spChg>
        <pc:spChg chg="add mod">
          <ac:chgData name="Michelle Millar" userId="ca2c1bca-f194-43da-b766-a2d0350c5abf" providerId="ADAL" clId="{2634E35E-BE3A-4CE0-95FA-38810BBE844A}" dt="2020-10-28T07:42:28.307" v="698" actId="1038"/>
          <ac:spMkLst>
            <pc:docMk/>
            <pc:sldMk cId="2959452402" sldId="447"/>
            <ac:spMk id="5" creationId="{231BE95F-9B92-4E73-B78A-2F3D456C03E7}"/>
          </ac:spMkLst>
        </pc:spChg>
        <pc:spChg chg="add del mod">
          <ac:chgData name="Michelle Millar" userId="ca2c1bca-f194-43da-b766-a2d0350c5abf" providerId="ADAL" clId="{2634E35E-BE3A-4CE0-95FA-38810BBE844A}" dt="2020-10-28T09:12:19.531" v="5106" actId="478"/>
          <ac:spMkLst>
            <pc:docMk/>
            <pc:sldMk cId="2959452402" sldId="447"/>
            <ac:spMk id="6" creationId="{DA5C5440-0BCD-43FE-97B2-121FC79D84A9}"/>
          </ac:spMkLst>
        </pc:spChg>
        <pc:spChg chg="add del mod">
          <ac:chgData name="Michelle Millar" userId="ca2c1bca-f194-43da-b766-a2d0350c5abf" providerId="ADAL" clId="{2634E35E-BE3A-4CE0-95FA-38810BBE844A}" dt="2020-10-28T09:12:25.990" v="5109" actId="478"/>
          <ac:spMkLst>
            <pc:docMk/>
            <pc:sldMk cId="2959452402" sldId="447"/>
            <ac:spMk id="7" creationId="{DB013DB2-00D9-40F9-8912-251AB05F8413}"/>
          </ac:spMkLst>
        </pc:spChg>
        <pc:spChg chg="add mod">
          <ac:chgData name="Michelle Millar" userId="ca2c1bca-f194-43da-b766-a2d0350c5abf" providerId="ADAL" clId="{2634E35E-BE3A-4CE0-95FA-38810BBE844A}" dt="2020-10-28T09:12:16.862" v="5104" actId="14100"/>
          <ac:spMkLst>
            <pc:docMk/>
            <pc:sldMk cId="2959452402" sldId="447"/>
            <ac:spMk id="8" creationId="{9B2D003F-5537-4D7E-B5D4-166C891CFC5C}"/>
          </ac:spMkLst>
        </pc:spChg>
        <pc:spChg chg="add del mod">
          <ac:chgData name="Michelle Millar" userId="ca2c1bca-f194-43da-b766-a2d0350c5abf" providerId="ADAL" clId="{2634E35E-BE3A-4CE0-95FA-38810BBE844A}" dt="2020-10-28T07:41:09.259" v="670" actId="478"/>
          <ac:spMkLst>
            <pc:docMk/>
            <pc:sldMk cId="2959452402" sldId="447"/>
            <ac:spMk id="9" creationId="{D4E9FBD3-8507-4F22-8232-3EC8213A7733}"/>
          </ac:spMkLst>
        </pc:spChg>
        <pc:spChg chg="add mod">
          <ac:chgData name="Michelle Millar" userId="ca2c1bca-f194-43da-b766-a2d0350c5abf" providerId="ADAL" clId="{2634E35E-BE3A-4CE0-95FA-38810BBE844A}" dt="2020-10-28T09:12:22.777" v="5107" actId="14100"/>
          <ac:spMkLst>
            <pc:docMk/>
            <pc:sldMk cId="2959452402" sldId="447"/>
            <ac:spMk id="10" creationId="{C14D0258-A4F7-469F-82F0-55B87FC8952C}"/>
          </ac:spMkLst>
        </pc:spChg>
        <pc:spChg chg="add mod">
          <ac:chgData name="Michelle Millar" userId="ca2c1bca-f194-43da-b766-a2d0350c5abf" providerId="ADAL" clId="{2634E35E-BE3A-4CE0-95FA-38810BBE844A}" dt="2020-10-28T09:12:28.780" v="5110" actId="14100"/>
          <ac:spMkLst>
            <pc:docMk/>
            <pc:sldMk cId="2959452402" sldId="447"/>
            <ac:spMk id="11" creationId="{822394A5-CC14-4741-A0BA-8D2F6947763A}"/>
          </ac:spMkLst>
        </pc:spChg>
        <pc:spChg chg="add mod">
          <ac:chgData name="Michelle Millar" userId="ca2c1bca-f194-43da-b766-a2d0350c5abf" providerId="ADAL" clId="{2634E35E-BE3A-4CE0-95FA-38810BBE844A}" dt="2020-10-28T08:09:13.993" v="1892"/>
          <ac:spMkLst>
            <pc:docMk/>
            <pc:sldMk cId="2959452402" sldId="447"/>
            <ac:spMk id="12" creationId="{D03AFA68-6699-4387-ACB3-6057B168B483}"/>
          </ac:spMkLst>
        </pc:spChg>
        <pc:spChg chg="add mod">
          <ac:chgData name="Michelle Millar" userId="ca2c1bca-f194-43da-b766-a2d0350c5abf" providerId="ADAL" clId="{2634E35E-BE3A-4CE0-95FA-38810BBE844A}" dt="2020-10-28T08:09:19.999" v="1893" actId="108"/>
          <ac:spMkLst>
            <pc:docMk/>
            <pc:sldMk cId="2959452402" sldId="447"/>
            <ac:spMk id="13" creationId="{0C5660AE-DD74-46FE-9719-E446701C56DC}"/>
          </ac:spMkLst>
        </pc:spChg>
        <pc:spChg chg="add mod">
          <ac:chgData name="Michelle Millar" userId="ca2c1bca-f194-43da-b766-a2d0350c5abf" providerId="ADAL" clId="{2634E35E-BE3A-4CE0-95FA-38810BBE844A}" dt="2020-10-28T08:09:21.787" v="1895" actId="108"/>
          <ac:spMkLst>
            <pc:docMk/>
            <pc:sldMk cId="2959452402" sldId="447"/>
            <ac:spMk id="14" creationId="{EDCF0930-CE9D-41C7-8E24-2112BA29A7A0}"/>
          </ac:spMkLst>
        </pc:spChg>
        <pc:spChg chg="add mod">
          <ac:chgData name="Michelle Millar" userId="ca2c1bca-f194-43da-b766-a2d0350c5abf" providerId="ADAL" clId="{2634E35E-BE3A-4CE0-95FA-38810BBE844A}" dt="2020-10-28T08:09:20.860" v="1894" actId="108"/>
          <ac:spMkLst>
            <pc:docMk/>
            <pc:sldMk cId="2959452402" sldId="447"/>
            <ac:spMk id="15" creationId="{88A58A53-526A-4590-A8E3-961C11C3F17C}"/>
          </ac:spMkLst>
        </pc:spChg>
        <pc:spChg chg="add mod">
          <ac:chgData name="Michelle Millar" userId="ca2c1bca-f194-43da-b766-a2d0350c5abf" providerId="ADAL" clId="{2634E35E-BE3A-4CE0-95FA-38810BBE844A}" dt="2020-10-28T07:37:55.323" v="495" actId="552"/>
          <ac:spMkLst>
            <pc:docMk/>
            <pc:sldMk cId="2959452402" sldId="447"/>
            <ac:spMk id="21" creationId="{4110EE92-5B73-420A-BBBF-97FB537CD1F5}"/>
          </ac:spMkLst>
        </pc:spChg>
        <pc:spChg chg="add mod">
          <ac:chgData name="Michelle Millar" userId="ca2c1bca-f194-43da-b766-a2d0350c5abf" providerId="ADAL" clId="{2634E35E-BE3A-4CE0-95FA-38810BBE844A}" dt="2020-10-28T07:42:28.307" v="698" actId="1038"/>
          <ac:spMkLst>
            <pc:docMk/>
            <pc:sldMk cId="2959452402" sldId="447"/>
            <ac:spMk id="23" creationId="{9C95278A-B2BE-4E2E-9F2E-CAB3AEB3FE91}"/>
          </ac:spMkLst>
        </pc:spChg>
        <pc:spChg chg="add mod">
          <ac:chgData name="Michelle Millar" userId="ca2c1bca-f194-43da-b766-a2d0350c5abf" providerId="ADAL" clId="{2634E35E-BE3A-4CE0-95FA-38810BBE844A}" dt="2020-10-28T07:38:33.625" v="508"/>
          <ac:spMkLst>
            <pc:docMk/>
            <pc:sldMk cId="2959452402" sldId="447"/>
            <ac:spMk id="25" creationId="{60FC973D-9668-4E03-B1D2-24082A6E9E2C}"/>
          </ac:spMkLst>
        </pc:spChg>
        <pc:spChg chg="add mod">
          <ac:chgData name="Michelle Millar" userId="ca2c1bca-f194-43da-b766-a2d0350c5abf" providerId="ADAL" clId="{2634E35E-BE3A-4CE0-95FA-38810BBE844A}" dt="2020-10-28T07:42:28.307" v="698" actId="1038"/>
          <ac:spMkLst>
            <pc:docMk/>
            <pc:sldMk cId="2959452402" sldId="447"/>
            <ac:spMk id="27" creationId="{E1D4413E-2FE5-48FE-8D7D-C09E9CE1517C}"/>
          </ac:spMkLst>
        </pc:spChg>
        <pc:picChg chg="add del mod">
          <ac:chgData name="Michelle Millar" userId="ca2c1bca-f194-43da-b766-a2d0350c5abf" providerId="ADAL" clId="{2634E35E-BE3A-4CE0-95FA-38810BBE844A}" dt="2020-10-28T07:38:11.935" v="504" actId="478"/>
          <ac:picMkLst>
            <pc:docMk/>
            <pc:sldMk cId="2959452402" sldId="447"/>
            <ac:picMk id="24" creationId="{9895D4AD-5005-4DF4-A7F5-147AA7F9FBB6}"/>
          </ac:picMkLst>
        </pc:picChg>
        <pc:picChg chg="add del mod">
          <ac:chgData name="Michelle Millar" userId="ca2c1bca-f194-43da-b766-a2d0350c5abf" providerId="ADAL" clId="{2634E35E-BE3A-4CE0-95FA-38810BBE844A}" dt="2020-10-28T07:38:13.066" v="505" actId="478"/>
          <ac:picMkLst>
            <pc:docMk/>
            <pc:sldMk cId="2959452402" sldId="447"/>
            <ac:picMk id="26" creationId="{7664B362-E474-4350-BC16-DE27F798C623}"/>
          </ac:picMkLst>
        </pc:picChg>
        <pc:picChg chg="add del mod">
          <ac:chgData name="Michelle Millar" userId="ca2c1bca-f194-43da-b766-a2d0350c5abf" providerId="ADAL" clId="{2634E35E-BE3A-4CE0-95FA-38810BBE844A}" dt="2020-10-28T07:38:13.926" v="506" actId="478"/>
          <ac:picMkLst>
            <pc:docMk/>
            <pc:sldMk cId="2959452402" sldId="447"/>
            <ac:picMk id="28" creationId="{6455B24C-6F75-4940-A8F0-7B0129164B01}"/>
          </ac:picMkLst>
        </pc:picChg>
        <pc:picChg chg="add mod">
          <ac:chgData name="Michelle Millar" userId="ca2c1bca-f194-43da-b766-a2d0350c5abf" providerId="ADAL" clId="{2634E35E-BE3A-4CE0-95FA-38810BBE844A}" dt="2020-10-28T07:37:24.906" v="491" actId="14100"/>
          <ac:picMkLst>
            <pc:docMk/>
            <pc:sldMk cId="2959452402" sldId="447"/>
            <ac:picMk id="1026" creationId="{0116538A-B4C0-4B75-9C25-DBCFC8496B7B}"/>
          </ac:picMkLst>
        </pc:picChg>
        <pc:picChg chg="add mod">
          <ac:chgData name="Michelle Millar" userId="ca2c1bca-f194-43da-b766-a2d0350c5abf" providerId="ADAL" clId="{2634E35E-BE3A-4CE0-95FA-38810BBE844A}" dt="2020-10-28T07:42:28.307" v="698" actId="1038"/>
          <ac:picMkLst>
            <pc:docMk/>
            <pc:sldMk cId="2959452402" sldId="447"/>
            <ac:picMk id="1028" creationId="{05C184BD-6A2E-42B0-AA07-4F34EA64D8FA}"/>
          </ac:picMkLst>
        </pc:picChg>
        <pc:picChg chg="add mod">
          <ac:chgData name="Michelle Millar" userId="ca2c1bca-f194-43da-b766-a2d0350c5abf" providerId="ADAL" clId="{2634E35E-BE3A-4CE0-95FA-38810BBE844A}" dt="2020-10-28T07:42:28.307" v="698" actId="1038"/>
          <ac:picMkLst>
            <pc:docMk/>
            <pc:sldMk cId="2959452402" sldId="447"/>
            <ac:picMk id="1030" creationId="{1FAFBABD-A127-46DE-8A9B-6C58FA05ECA7}"/>
          </ac:picMkLst>
        </pc:picChg>
        <pc:picChg chg="add mod">
          <ac:chgData name="Michelle Millar" userId="ca2c1bca-f194-43da-b766-a2d0350c5abf" providerId="ADAL" clId="{2634E35E-BE3A-4CE0-95FA-38810BBE844A}" dt="2020-10-28T07:42:28.307" v="698" actId="1038"/>
          <ac:picMkLst>
            <pc:docMk/>
            <pc:sldMk cId="2959452402" sldId="447"/>
            <ac:picMk id="1032" creationId="{8F578F9C-26C9-469E-A2AF-65FD28C8E3D9}"/>
          </ac:picMkLst>
        </pc:picChg>
        <pc:picChg chg="add mod">
          <ac:chgData name="Michelle Millar" userId="ca2c1bca-f194-43da-b766-a2d0350c5abf" providerId="ADAL" clId="{2634E35E-BE3A-4CE0-95FA-38810BBE844A}" dt="2020-10-28T07:42:28.307" v="698" actId="1038"/>
          <ac:picMkLst>
            <pc:docMk/>
            <pc:sldMk cId="2959452402" sldId="447"/>
            <ac:picMk id="1034" creationId="{94C243DA-CFD8-47FA-AF47-0F9B283315F4}"/>
          </ac:picMkLst>
        </pc:picChg>
        <pc:picChg chg="add mod">
          <ac:chgData name="Michelle Millar" userId="ca2c1bca-f194-43da-b766-a2d0350c5abf" providerId="ADAL" clId="{2634E35E-BE3A-4CE0-95FA-38810BBE844A}" dt="2020-10-28T07:41:49.476" v="685" actId="1076"/>
          <ac:picMkLst>
            <pc:docMk/>
            <pc:sldMk cId="2959452402" sldId="447"/>
            <ac:picMk id="1036" creationId="{B2287F24-DD23-46FC-807C-4ECCA97968AE}"/>
          </ac:picMkLst>
        </pc:picChg>
        <pc:cxnChg chg="add mod">
          <ac:chgData name="Michelle Millar" userId="ca2c1bca-f194-43da-b766-a2d0350c5abf" providerId="ADAL" clId="{2634E35E-BE3A-4CE0-95FA-38810BBE844A}" dt="2020-10-28T07:36:15.622" v="479" actId="12788"/>
          <ac:cxnSpMkLst>
            <pc:docMk/>
            <pc:sldMk cId="2959452402" sldId="447"/>
            <ac:cxnSpMk id="17" creationId="{450D009E-BA15-45FA-99BE-18E9AFB22DEA}"/>
          </ac:cxnSpMkLst>
        </pc:cxnChg>
        <pc:cxnChg chg="add mod">
          <ac:chgData name="Michelle Millar" userId="ca2c1bca-f194-43da-b766-a2d0350c5abf" providerId="ADAL" clId="{2634E35E-BE3A-4CE0-95FA-38810BBE844A}" dt="2020-10-28T07:42:28.307" v="698" actId="1038"/>
          <ac:cxnSpMkLst>
            <pc:docMk/>
            <pc:sldMk cId="2959452402" sldId="447"/>
            <ac:cxnSpMk id="18" creationId="{7186F850-12CD-4419-A567-F4C3C45B19C8}"/>
          </ac:cxnSpMkLst>
        </pc:cxnChg>
        <pc:cxnChg chg="add mod">
          <ac:chgData name="Michelle Millar" userId="ca2c1bca-f194-43da-b766-a2d0350c5abf" providerId="ADAL" clId="{2634E35E-BE3A-4CE0-95FA-38810BBE844A}" dt="2020-10-28T07:36:15.622" v="479" actId="12788"/>
          <ac:cxnSpMkLst>
            <pc:docMk/>
            <pc:sldMk cId="2959452402" sldId="447"/>
            <ac:cxnSpMk id="19" creationId="{B0570B90-8969-4B2F-9FD8-28AA8E7327FF}"/>
          </ac:cxnSpMkLst>
        </pc:cxnChg>
        <pc:cxnChg chg="add mod">
          <ac:chgData name="Michelle Millar" userId="ca2c1bca-f194-43da-b766-a2d0350c5abf" providerId="ADAL" clId="{2634E35E-BE3A-4CE0-95FA-38810BBE844A}" dt="2020-10-28T07:42:28.307" v="698" actId="1038"/>
          <ac:cxnSpMkLst>
            <pc:docMk/>
            <pc:sldMk cId="2959452402" sldId="447"/>
            <ac:cxnSpMk id="20" creationId="{59F6229A-0BC5-4B04-95F2-A16A4BB658F4}"/>
          </ac:cxnSpMkLst>
        </pc:cxnChg>
      </pc:sldChg>
      <pc:sldChg chg="addSp delSp modSp add mod">
        <pc:chgData name="Michelle Millar" userId="ca2c1bca-f194-43da-b766-a2d0350c5abf" providerId="ADAL" clId="{2634E35E-BE3A-4CE0-95FA-38810BBE844A}" dt="2020-10-28T09:12:08.110" v="5101" actId="14100"/>
        <pc:sldMkLst>
          <pc:docMk/>
          <pc:sldMk cId="304768481" sldId="448"/>
        </pc:sldMkLst>
        <pc:spChg chg="mod">
          <ac:chgData name="Michelle Millar" userId="ca2c1bca-f194-43da-b766-a2d0350c5abf" providerId="ADAL" clId="{2634E35E-BE3A-4CE0-95FA-38810BBE844A}" dt="2020-10-28T07:56:02.171" v="1673" actId="20577"/>
          <ac:spMkLst>
            <pc:docMk/>
            <pc:sldMk cId="304768481" sldId="448"/>
            <ac:spMk id="2" creationId="{7C001697-6CA5-47D0-987F-BE4C8A0599AE}"/>
          </ac:spMkLst>
        </pc:spChg>
        <pc:spChg chg="mod">
          <ac:chgData name="Michelle Millar" userId="ca2c1bca-f194-43da-b766-a2d0350c5abf" providerId="ADAL" clId="{2634E35E-BE3A-4CE0-95FA-38810BBE844A}" dt="2020-10-28T07:45:51.491" v="750" actId="20577"/>
          <ac:spMkLst>
            <pc:docMk/>
            <pc:sldMk cId="304768481" sldId="448"/>
            <ac:spMk id="3" creationId="{19789DFC-1961-4CEA-8D69-950A53FA185D}"/>
          </ac:spMkLst>
        </pc:spChg>
        <pc:spChg chg="del">
          <ac:chgData name="Michelle Millar" userId="ca2c1bca-f194-43da-b766-a2d0350c5abf" providerId="ADAL" clId="{2634E35E-BE3A-4CE0-95FA-38810BBE844A}" dt="2020-10-28T09:11:45.499" v="5093" actId="478"/>
          <ac:spMkLst>
            <pc:docMk/>
            <pc:sldMk cId="304768481" sldId="448"/>
            <ac:spMk id="4" creationId="{CF97C306-EC34-4D72-9E26-F9C5213F3233}"/>
          </ac:spMkLst>
        </pc:spChg>
        <pc:spChg chg="mod">
          <ac:chgData name="Michelle Millar" userId="ca2c1bca-f194-43da-b766-a2d0350c5abf" providerId="ADAL" clId="{2634E35E-BE3A-4CE0-95FA-38810BBE844A}" dt="2020-10-28T09:12:00.742" v="5098" actId="1076"/>
          <ac:spMkLst>
            <pc:docMk/>
            <pc:sldMk cId="304768481" sldId="448"/>
            <ac:spMk id="5" creationId="{231BE95F-9B92-4E73-B78A-2F3D456C03E7}"/>
          </ac:spMkLst>
        </pc:spChg>
        <pc:spChg chg="del">
          <ac:chgData name="Michelle Millar" userId="ca2c1bca-f194-43da-b766-a2d0350c5abf" providerId="ADAL" clId="{2634E35E-BE3A-4CE0-95FA-38810BBE844A}" dt="2020-10-28T09:11:56.126" v="5096" actId="478"/>
          <ac:spMkLst>
            <pc:docMk/>
            <pc:sldMk cId="304768481" sldId="448"/>
            <ac:spMk id="6" creationId="{DA5C5440-0BCD-43FE-97B2-121FC79D84A9}"/>
          </ac:spMkLst>
        </pc:spChg>
        <pc:spChg chg="del">
          <ac:chgData name="Michelle Millar" userId="ca2c1bca-f194-43da-b766-a2d0350c5abf" providerId="ADAL" clId="{2634E35E-BE3A-4CE0-95FA-38810BBE844A}" dt="2020-10-28T09:12:04.601" v="5100" actId="478"/>
          <ac:spMkLst>
            <pc:docMk/>
            <pc:sldMk cId="304768481" sldId="448"/>
            <ac:spMk id="7" creationId="{DB013DB2-00D9-40F9-8912-251AB05F8413}"/>
          </ac:spMkLst>
        </pc:spChg>
        <pc:spChg chg="mod">
          <ac:chgData name="Michelle Millar" userId="ca2c1bca-f194-43da-b766-a2d0350c5abf" providerId="ADAL" clId="{2634E35E-BE3A-4CE0-95FA-38810BBE844A}" dt="2020-10-28T09:11:50.511" v="5094" actId="14100"/>
          <ac:spMkLst>
            <pc:docMk/>
            <pc:sldMk cId="304768481" sldId="448"/>
            <ac:spMk id="8" creationId="{9B2D003F-5537-4D7E-B5D4-166C891CFC5C}"/>
          </ac:spMkLst>
        </pc:spChg>
        <pc:spChg chg="mod">
          <ac:chgData name="Michelle Millar" userId="ca2c1bca-f194-43da-b766-a2d0350c5abf" providerId="ADAL" clId="{2634E35E-BE3A-4CE0-95FA-38810BBE844A}" dt="2020-10-28T09:11:59.256" v="5097" actId="14100"/>
          <ac:spMkLst>
            <pc:docMk/>
            <pc:sldMk cId="304768481" sldId="448"/>
            <ac:spMk id="10" creationId="{C14D0258-A4F7-469F-82F0-55B87FC8952C}"/>
          </ac:spMkLst>
        </pc:spChg>
        <pc:spChg chg="mod">
          <ac:chgData name="Michelle Millar" userId="ca2c1bca-f194-43da-b766-a2d0350c5abf" providerId="ADAL" clId="{2634E35E-BE3A-4CE0-95FA-38810BBE844A}" dt="2020-10-28T09:12:08.110" v="5101" actId="14100"/>
          <ac:spMkLst>
            <pc:docMk/>
            <pc:sldMk cId="304768481" sldId="448"/>
            <ac:spMk id="11" creationId="{822394A5-CC14-4741-A0BA-8D2F6947763A}"/>
          </ac:spMkLst>
        </pc:spChg>
        <pc:spChg chg="mod">
          <ac:chgData name="Michelle Millar" userId="ca2c1bca-f194-43da-b766-a2d0350c5abf" providerId="ADAL" clId="{2634E35E-BE3A-4CE0-95FA-38810BBE844A}" dt="2020-10-28T07:50:10.789" v="769" actId="113"/>
          <ac:spMkLst>
            <pc:docMk/>
            <pc:sldMk cId="304768481" sldId="448"/>
            <ac:spMk id="12" creationId="{D03AFA68-6699-4387-ACB3-6057B168B483}"/>
          </ac:spMkLst>
        </pc:spChg>
        <pc:spChg chg="mod">
          <ac:chgData name="Michelle Millar" userId="ca2c1bca-f194-43da-b766-a2d0350c5abf" providerId="ADAL" clId="{2634E35E-BE3A-4CE0-95FA-38810BBE844A}" dt="2020-10-28T07:51:30.395" v="849" actId="207"/>
          <ac:spMkLst>
            <pc:docMk/>
            <pc:sldMk cId="304768481" sldId="448"/>
            <ac:spMk id="13" creationId="{0C5660AE-DD74-46FE-9719-E446701C56DC}"/>
          </ac:spMkLst>
        </pc:spChg>
        <pc:spChg chg="mod">
          <ac:chgData name="Michelle Millar" userId="ca2c1bca-f194-43da-b766-a2d0350c5abf" providerId="ADAL" clId="{2634E35E-BE3A-4CE0-95FA-38810BBE844A}" dt="2020-10-28T07:51:33.672" v="850" actId="207"/>
          <ac:spMkLst>
            <pc:docMk/>
            <pc:sldMk cId="304768481" sldId="448"/>
            <ac:spMk id="14" creationId="{EDCF0930-CE9D-41C7-8E24-2112BA29A7A0}"/>
          </ac:spMkLst>
        </pc:spChg>
        <pc:spChg chg="mod">
          <ac:chgData name="Michelle Millar" userId="ca2c1bca-f194-43da-b766-a2d0350c5abf" providerId="ADAL" clId="{2634E35E-BE3A-4CE0-95FA-38810BBE844A}" dt="2020-10-28T07:51:36.405" v="851" actId="207"/>
          <ac:spMkLst>
            <pc:docMk/>
            <pc:sldMk cId="304768481" sldId="448"/>
            <ac:spMk id="15" creationId="{88A58A53-526A-4590-A8E3-961C11C3F17C}"/>
          </ac:spMkLst>
        </pc:spChg>
        <pc:spChg chg="mod">
          <ac:chgData name="Michelle Millar" userId="ca2c1bca-f194-43da-b766-a2d0350c5abf" providerId="ADAL" clId="{2634E35E-BE3A-4CE0-95FA-38810BBE844A}" dt="2020-10-28T07:54:30.592" v="1272" actId="552"/>
          <ac:spMkLst>
            <pc:docMk/>
            <pc:sldMk cId="304768481" sldId="448"/>
            <ac:spMk id="21" creationId="{4110EE92-5B73-420A-BBBF-97FB537CD1F5}"/>
          </ac:spMkLst>
        </pc:spChg>
        <pc:spChg chg="mod">
          <ac:chgData name="Michelle Millar" userId="ca2c1bca-f194-43da-b766-a2d0350c5abf" providerId="ADAL" clId="{2634E35E-BE3A-4CE0-95FA-38810BBE844A}" dt="2020-10-28T07:54:35.464" v="1273" actId="552"/>
          <ac:spMkLst>
            <pc:docMk/>
            <pc:sldMk cId="304768481" sldId="448"/>
            <ac:spMk id="23" creationId="{9C95278A-B2BE-4E2E-9F2E-CAB3AEB3FE91}"/>
          </ac:spMkLst>
        </pc:spChg>
        <pc:spChg chg="mod">
          <ac:chgData name="Michelle Millar" userId="ca2c1bca-f194-43da-b766-a2d0350c5abf" providerId="ADAL" clId="{2634E35E-BE3A-4CE0-95FA-38810BBE844A}" dt="2020-10-28T07:55:21.043" v="1466" actId="20577"/>
          <ac:spMkLst>
            <pc:docMk/>
            <pc:sldMk cId="304768481" sldId="448"/>
            <ac:spMk id="25" creationId="{60FC973D-9668-4E03-B1D2-24082A6E9E2C}"/>
          </ac:spMkLst>
        </pc:spChg>
        <pc:spChg chg="del">
          <ac:chgData name="Michelle Millar" userId="ca2c1bca-f194-43da-b766-a2d0350c5abf" providerId="ADAL" clId="{2634E35E-BE3A-4CE0-95FA-38810BBE844A}" dt="2020-10-28T07:51:47.720" v="859" actId="478"/>
          <ac:spMkLst>
            <pc:docMk/>
            <pc:sldMk cId="304768481" sldId="448"/>
            <ac:spMk id="27" creationId="{E1D4413E-2FE5-48FE-8D7D-C09E9CE1517C}"/>
          </ac:spMkLst>
        </pc:spChg>
        <pc:spChg chg="add mod">
          <ac:chgData name="Michelle Millar" userId="ca2c1bca-f194-43da-b766-a2d0350c5abf" providerId="ADAL" clId="{2634E35E-BE3A-4CE0-95FA-38810BBE844A}" dt="2020-10-28T07:55:55.983" v="1661" actId="20577"/>
          <ac:spMkLst>
            <pc:docMk/>
            <pc:sldMk cId="304768481" sldId="448"/>
            <ac:spMk id="29" creationId="{4DF2B667-028A-4CF4-B0B4-955376E50051}"/>
          </ac:spMkLst>
        </pc:spChg>
        <pc:picChg chg="del">
          <ac:chgData name="Michelle Millar" userId="ca2c1bca-f194-43da-b766-a2d0350c5abf" providerId="ADAL" clId="{2634E35E-BE3A-4CE0-95FA-38810BBE844A}" dt="2020-10-28T07:51:40.686" v="852" actId="478"/>
          <ac:picMkLst>
            <pc:docMk/>
            <pc:sldMk cId="304768481" sldId="448"/>
            <ac:picMk id="1026" creationId="{0116538A-B4C0-4B75-9C25-DBCFC8496B7B}"/>
          </ac:picMkLst>
        </pc:picChg>
        <pc:picChg chg="del">
          <ac:chgData name="Michelle Millar" userId="ca2c1bca-f194-43da-b766-a2d0350c5abf" providerId="ADAL" clId="{2634E35E-BE3A-4CE0-95FA-38810BBE844A}" dt="2020-10-28T07:51:44.723" v="858" actId="478"/>
          <ac:picMkLst>
            <pc:docMk/>
            <pc:sldMk cId="304768481" sldId="448"/>
            <ac:picMk id="1028" creationId="{05C184BD-6A2E-42B0-AA07-4F34EA64D8FA}"/>
          </ac:picMkLst>
        </pc:picChg>
        <pc:picChg chg="del mod">
          <ac:chgData name="Michelle Millar" userId="ca2c1bca-f194-43da-b766-a2d0350c5abf" providerId="ADAL" clId="{2634E35E-BE3A-4CE0-95FA-38810BBE844A}" dt="2020-10-28T07:51:43.774" v="856" actId="478"/>
          <ac:picMkLst>
            <pc:docMk/>
            <pc:sldMk cId="304768481" sldId="448"/>
            <ac:picMk id="1030" creationId="{1FAFBABD-A127-46DE-8A9B-6C58FA05ECA7}"/>
          </ac:picMkLst>
        </pc:picChg>
        <pc:picChg chg="del">
          <ac:chgData name="Michelle Millar" userId="ca2c1bca-f194-43da-b766-a2d0350c5abf" providerId="ADAL" clId="{2634E35E-BE3A-4CE0-95FA-38810BBE844A}" dt="2020-10-28T07:51:44.083" v="857" actId="478"/>
          <ac:picMkLst>
            <pc:docMk/>
            <pc:sldMk cId="304768481" sldId="448"/>
            <ac:picMk id="1032" creationId="{8F578F9C-26C9-469E-A2AF-65FD28C8E3D9}"/>
          </ac:picMkLst>
        </pc:picChg>
        <pc:picChg chg="del">
          <ac:chgData name="Michelle Millar" userId="ca2c1bca-f194-43da-b766-a2d0350c5abf" providerId="ADAL" clId="{2634E35E-BE3A-4CE0-95FA-38810BBE844A}" dt="2020-10-28T07:51:42.180" v="854" actId="478"/>
          <ac:picMkLst>
            <pc:docMk/>
            <pc:sldMk cId="304768481" sldId="448"/>
            <ac:picMk id="1034" creationId="{94C243DA-CFD8-47FA-AF47-0F9B283315F4}"/>
          </ac:picMkLst>
        </pc:picChg>
        <pc:picChg chg="del">
          <ac:chgData name="Michelle Millar" userId="ca2c1bca-f194-43da-b766-a2d0350c5abf" providerId="ADAL" clId="{2634E35E-BE3A-4CE0-95FA-38810BBE844A}" dt="2020-10-28T07:51:41.250" v="853" actId="478"/>
          <ac:picMkLst>
            <pc:docMk/>
            <pc:sldMk cId="304768481" sldId="448"/>
            <ac:picMk id="1036" creationId="{B2287F24-DD23-46FC-807C-4ECCA97968AE}"/>
          </ac:picMkLst>
        </pc:picChg>
        <pc:picChg chg="add mod">
          <ac:chgData name="Michelle Millar" userId="ca2c1bca-f194-43da-b766-a2d0350c5abf" providerId="ADAL" clId="{2634E35E-BE3A-4CE0-95FA-38810BBE844A}" dt="2020-10-28T07:57:41.743" v="1696" actId="1076"/>
          <ac:picMkLst>
            <pc:docMk/>
            <pc:sldMk cId="304768481" sldId="448"/>
            <ac:picMk id="2050" creationId="{7A5EBA63-B2CB-4B62-A7FB-8030E480D63A}"/>
          </ac:picMkLst>
        </pc:picChg>
        <pc:picChg chg="add mod">
          <ac:chgData name="Michelle Millar" userId="ca2c1bca-f194-43da-b766-a2d0350c5abf" providerId="ADAL" clId="{2634E35E-BE3A-4CE0-95FA-38810BBE844A}" dt="2020-10-28T07:57:55.407" v="1698" actId="12788"/>
          <ac:picMkLst>
            <pc:docMk/>
            <pc:sldMk cId="304768481" sldId="448"/>
            <ac:picMk id="2052" creationId="{C7564BDE-EE83-4CE7-A632-777D38BA395D}"/>
          </ac:picMkLst>
        </pc:picChg>
        <pc:picChg chg="add mod">
          <ac:chgData name="Michelle Millar" userId="ca2c1bca-f194-43da-b766-a2d0350c5abf" providerId="ADAL" clId="{2634E35E-BE3A-4CE0-95FA-38810BBE844A}" dt="2020-10-28T07:57:41.743" v="1696" actId="1076"/>
          <ac:picMkLst>
            <pc:docMk/>
            <pc:sldMk cId="304768481" sldId="448"/>
            <ac:picMk id="2054" creationId="{3217BC0D-59BD-4807-901F-55620505F09A}"/>
          </ac:picMkLst>
        </pc:picChg>
        <pc:picChg chg="add mod">
          <ac:chgData name="Michelle Millar" userId="ca2c1bca-f194-43da-b766-a2d0350c5abf" providerId="ADAL" clId="{2634E35E-BE3A-4CE0-95FA-38810BBE844A}" dt="2020-10-28T07:57:55.407" v="1698" actId="12788"/>
          <ac:picMkLst>
            <pc:docMk/>
            <pc:sldMk cId="304768481" sldId="448"/>
            <ac:picMk id="2056" creationId="{C03D420D-8094-4704-B504-6692E8E0DAF3}"/>
          </ac:picMkLst>
        </pc:picChg>
      </pc:sldChg>
      <pc:sldChg chg="del">
        <pc:chgData name="Michelle Millar" userId="ca2c1bca-f194-43da-b766-a2d0350c5abf" providerId="ADAL" clId="{2634E35E-BE3A-4CE0-95FA-38810BBE844A}" dt="2020-10-28T07:26:02.894" v="191" actId="47"/>
        <pc:sldMkLst>
          <pc:docMk/>
          <pc:sldMk cId="1469594050" sldId="449"/>
        </pc:sldMkLst>
      </pc:sldChg>
      <pc:sldChg chg="addSp delSp modSp new mod">
        <pc:chgData name="Michelle Millar" userId="ca2c1bca-f194-43da-b766-a2d0350c5abf" providerId="ADAL" clId="{2634E35E-BE3A-4CE0-95FA-38810BBE844A}" dt="2020-10-28T09:11:38.403" v="5091" actId="14100"/>
        <pc:sldMkLst>
          <pc:docMk/>
          <pc:sldMk cId="3635037668" sldId="449"/>
        </pc:sldMkLst>
        <pc:spChg chg="mod">
          <ac:chgData name="Michelle Millar" userId="ca2c1bca-f194-43da-b766-a2d0350c5abf" providerId="ADAL" clId="{2634E35E-BE3A-4CE0-95FA-38810BBE844A}" dt="2020-10-28T08:13:51.066" v="2094" actId="20577"/>
          <ac:spMkLst>
            <pc:docMk/>
            <pc:sldMk cId="3635037668" sldId="449"/>
            <ac:spMk id="2" creationId="{B7AF9ACF-C8DF-4CF6-BDA8-FB1601783BFF}"/>
          </ac:spMkLst>
        </pc:spChg>
        <pc:spChg chg="mod">
          <ac:chgData name="Michelle Millar" userId="ca2c1bca-f194-43da-b766-a2d0350c5abf" providerId="ADAL" clId="{2634E35E-BE3A-4CE0-95FA-38810BBE844A}" dt="2020-10-28T08:37:57.737" v="3279" actId="207"/>
          <ac:spMkLst>
            <pc:docMk/>
            <pc:sldMk cId="3635037668" sldId="449"/>
            <ac:spMk id="3" creationId="{A9DDE672-756F-4CEB-9F06-7729B36CAEF2}"/>
          </ac:spMkLst>
        </pc:spChg>
        <pc:spChg chg="add del mod">
          <ac:chgData name="Michelle Millar" userId="ca2c1bca-f194-43da-b766-a2d0350c5abf" providerId="ADAL" clId="{2634E35E-BE3A-4CE0-95FA-38810BBE844A}" dt="2020-10-28T09:11:18.291" v="5083" actId="478"/>
          <ac:spMkLst>
            <pc:docMk/>
            <pc:sldMk cId="3635037668" sldId="449"/>
            <ac:spMk id="4" creationId="{C23C014D-ABE9-4AA7-9BC2-C33A8A8BB09B}"/>
          </ac:spMkLst>
        </pc:spChg>
        <pc:spChg chg="add mod">
          <ac:chgData name="Michelle Millar" userId="ca2c1bca-f194-43da-b766-a2d0350c5abf" providerId="ADAL" clId="{2634E35E-BE3A-4CE0-95FA-38810BBE844A}" dt="2020-10-28T08:08:38.849" v="1872"/>
          <ac:spMkLst>
            <pc:docMk/>
            <pc:sldMk cId="3635037668" sldId="449"/>
            <ac:spMk id="5" creationId="{1423E31C-E622-42D5-ACB2-714A04ED03BB}"/>
          </ac:spMkLst>
        </pc:spChg>
        <pc:spChg chg="add del mod">
          <ac:chgData name="Michelle Millar" userId="ca2c1bca-f194-43da-b766-a2d0350c5abf" providerId="ADAL" clId="{2634E35E-BE3A-4CE0-95FA-38810BBE844A}" dt="2020-10-28T09:11:29.822" v="5087" actId="478"/>
          <ac:spMkLst>
            <pc:docMk/>
            <pc:sldMk cId="3635037668" sldId="449"/>
            <ac:spMk id="6" creationId="{37973F14-8303-4C20-8EB2-853CBC1859B8}"/>
          </ac:spMkLst>
        </pc:spChg>
        <pc:spChg chg="add del mod">
          <ac:chgData name="Michelle Millar" userId="ca2c1bca-f194-43da-b766-a2d0350c5abf" providerId="ADAL" clId="{2634E35E-BE3A-4CE0-95FA-38810BBE844A}" dt="2020-10-28T09:11:35.726" v="5090" actId="478"/>
          <ac:spMkLst>
            <pc:docMk/>
            <pc:sldMk cId="3635037668" sldId="449"/>
            <ac:spMk id="7" creationId="{9EC71619-F5A0-46F5-A62A-F46D5C90EA8F}"/>
          </ac:spMkLst>
        </pc:spChg>
        <pc:spChg chg="add mod">
          <ac:chgData name="Michelle Millar" userId="ca2c1bca-f194-43da-b766-a2d0350c5abf" providerId="ADAL" clId="{2634E35E-BE3A-4CE0-95FA-38810BBE844A}" dt="2020-10-28T09:11:26.376" v="5085" actId="14100"/>
          <ac:spMkLst>
            <pc:docMk/>
            <pc:sldMk cId="3635037668" sldId="449"/>
            <ac:spMk id="8" creationId="{0800AB03-E8CE-4BBF-9944-3813F537CBE1}"/>
          </ac:spMkLst>
        </pc:spChg>
        <pc:spChg chg="add mod">
          <ac:chgData name="Michelle Millar" userId="ca2c1bca-f194-43da-b766-a2d0350c5abf" providerId="ADAL" clId="{2634E35E-BE3A-4CE0-95FA-38810BBE844A}" dt="2020-10-28T09:11:33.210" v="5088" actId="14100"/>
          <ac:spMkLst>
            <pc:docMk/>
            <pc:sldMk cId="3635037668" sldId="449"/>
            <ac:spMk id="9" creationId="{CEF2F9C7-81BF-468C-B693-167302214DF9}"/>
          </ac:spMkLst>
        </pc:spChg>
        <pc:spChg chg="add mod">
          <ac:chgData name="Michelle Millar" userId="ca2c1bca-f194-43da-b766-a2d0350c5abf" providerId="ADAL" clId="{2634E35E-BE3A-4CE0-95FA-38810BBE844A}" dt="2020-10-28T09:11:38.403" v="5091" actId="14100"/>
          <ac:spMkLst>
            <pc:docMk/>
            <pc:sldMk cId="3635037668" sldId="449"/>
            <ac:spMk id="10" creationId="{2E98C14B-CA8C-4C2C-9B4D-BA6AEDF02912}"/>
          </ac:spMkLst>
        </pc:spChg>
        <pc:spChg chg="add del mod">
          <ac:chgData name="Michelle Millar" userId="ca2c1bca-f194-43da-b766-a2d0350c5abf" providerId="ADAL" clId="{2634E35E-BE3A-4CE0-95FA-38810BBE844A}" dt="2020-10-28T08:09:32.627" v="1897" actId="478"/>
          <ac:spMkLst>
            <pc:docMk/>
            <pc:sldMk cId="3635037668" sldId="449"/>
            <ac:spMk id="11" creationId="{08E7E9EA-BDC2-4CBE-8D36-869B67FA9F2B}"/>
          </ac:spMkLst>
        </pc:spChg>
        <pc:spChg chg="add del mod">
          <ac:chgData name="Michelle Millar" userId="ca2c1bca-f194-43da-b766-a2d0350c5abf" providerId="ADAL" clId="{2634E35E-BE3A-4CE0-95FA-38810BBE844A}" dt="2020-10-28T08:09:34.291" v="1898" actId="478"/>
          <ac:spMkLst>
            <pc:docMk/>
            <pc:sldMk cId="3635037668" sldId="449"/>
            <ac:spMk id="12" creationId="{55192FF6-07BB-4D98-93DA-5A9699B8ABC9}"/>
          </ac:spMkLst>
        </pc:spChg>
        <pc:spChg chg="add del mod">
          <ac:chgData name="Michelle Millar" userId="ca2c1bca-f194-43da-b766-a2d0350c5abf" providerId="ADAL" clId="{2634E35E-BE3A-4CE0-95FA-38810BBE844A}" dt="2020-10-28T08:09:37.891" v="1900" actId="478"/>
          <ac:spMkLst>
            <pc:docMk/>
            <pc:sldMk cId="3635037668" sldId="449"/>
            <ac:spMk id="13" creationId="{808D7AA8-CBC5-4DF3-A6B9-617C15E22029}"/>
          </ac:spMkLst>
        </pc:spChg>
        <pc:spChg chg="add del mod">
          <ac:chgData name="Michelle Millar" userId="ca2c1bca-f194-43da-b766-a2d0350c5abf" providerId="ADAL" clId="{2634E35E-BE3A-4CE0-95FA-38810BBE844A}" dt="2020-10-28T08:09:35.899" v="1899" actId="478"/>
          <ac:spMkLst>
            <pc:docMk/>
            <pc:sldMk cId="3635037668" sldId="449"/>
            <ac:spMk id="14" creationId="{32831A02-E96B-4F3E-A3B9-82EE4DF6E910}"/>
          </ac:spMkLst>
        </pc:spChg>
        <pc:spChg chg="add mod">
          <ac:chgData name="Michelle Millar" userId="ca2c1bca-f194-43da-b766-a2d0350c5abf" providerId="ADAL" clId="{2634E35E-BE3A-4CE0-95FA-38810BBE844A}" dt="2020-10-28T08:10:47.915" v="1996" actId="404"/>
          <ac:spMkLst>
            <pc:docMk/>
            <pc:sldMk cId="3635037668" sldId="449"/>
            <ac:spMk id="19" creationId="{A0033DF4-42DD-418C-971B-41359AA7E48B}"/>
          </ac:spMkLst>
        </pc:spChg>
        <pc:spChg chg="add mod">
          <ac:chgData name="Michelle Millar" userId="ca2c1bca-f194-43da-b766-a2d0350c5abf" providerId="ADAL" clId="{2634E35E-BE3A-4CE0-95FA-38810BBE844A}" dt="2020-10-28T08:13:06.843" v="2090" actId="1037"/>
          <ac:spMkLst>
            <pc:docMk/>
            <pc:sldMk cId="3635037668" sldId="449"/>
            <ac:spMk id="20" creationId="{96335B0A-D5A5-4BB8-823E-577D4497A945}"/>
          </ac:spMkLst>
        </pc:spChg>
        <pc:spChg chg="add mod">
          <ac:chgData name="Michelle Millar" userId="ca2c1bca-f194-43da-b766-a2d0350c5abf" providerId="ADAL" clId="{2634E35E-BE3A-4CE0-95FA-38810BBE844A}" dt="2020-10-28T08:13:20.344" v="2091"/>
          <ac:spMkLst>
            <pc:docMk/>
            <pc:sldMk cId="3635037668" sldId="449"/>
            <ac:spMk id="21" creationId="{41E69A07-302C-4F00-A280-DE7BEF8527CD}"/>
          </ac:spMkLst>
        </pc:spChg>
        <pc:spChg chg="add mod">
          <ac:chgData name="Michelle Millar" userId="ca2c1bca-f194-43da-b766-a2d0350c5abf" providerId="ADAL" clId="{2634E35E-BE3A-4CE0-95FA-38810BBE844A}" dt="2020-10-28T08:13:31.271" v="2093" actId="14100"/>
          <ac:spMkLst>
            <pc:docMk/>
            <pc:sldMk cId="3635037668" sldId="449"/>
            <ac:spMk id="22" creationId="{D53888D8-87C7-4F43-B938-F69B3662BD20}"/>
          </ac:spMkLst>
        </pc:spChg>
        <pc:spChg chg="add del mod">
          <ac:chgData name="Michelle Millar" userId="ca2c1bca-f194-43da-b766-a2d0350c5abf" providerId="ADAL" clId="{2634E35E-BE3A-4CE0-95FA-38810BBE844A}" dt="2020-10-28T08:10:10.544" v="1948" actId="20577"/>
          <ac:spMkLst>
            <pc:docMk/>
            <pc:sldMk cId="3635037668" sldId="449"/>
            <ac:spMk id="27" creationId="{138C9928-0626-4E23-B43A-3C2C46454F4E}"/>
          </ac:spMkLst>
        </pc:spChg>
        <pc:spChg chg="add mod">
          <ac:chgData name="Michelle Millar" userId="ca2c1bca-f194-43da-b766-a2d0350c5abf" providerId="ADAL" clId="{2634E35E-BE3A-4CE0-95FA-38810BBE844A}" dt="2020-10-28T08:11:16.503" v="2020" actId="20577"/>
          <ac:spMkLst>
            <pc:docMk/>
            <pc:sldMk cId="3635037668" sldId="449"/>
            <ac:spMk id="28" creationId="{773C3325-6A07-4C39-AC72-A3F10FC09C2D}"/>
          </ac:spMkLst>
        </pc:spChg>
        <pc:spChg chg="add mod">
          <ac:chgData name="Michelle Millar" userId="ca2c1bca-f194-43da-b766-a2d0350c5abf" providerId="ADAL" clId="{2634E35E-BE3A-4CE0-95FA-38810BBE844A}" dt="2020-10-28T08:11:20.543" v="2033" actId="20577"/>
          <ac:spMkLst>
            <pc:docMk/>
            <pc:sldMk cId="3635037668" sldId="449"/>
            <ac:spMk id="29" creationId="{948952EA-D5CF-4B9A-B46F-4A6D5E6467B6}"/>
          </ac:spMkLst>
        </pc:spChg>
        <pc:spChg chg="add mod">
          <ac:chgData name="Michelle Millar" userId="ca2c1bca-f194-43da-b766-a2d0350c5abf" providerId="ADAL" clId="{2634E35E-BE3A-4CE0-95FA-38810BBE844A}" dt="2020-10-28T08:11:30.652" v="2059" actId="20577"/>
          <ac:spMkLst>
            <pc:docMk/>
            <pc:sldMk cId="3635037668" sldId="449"/>
            <ac:spMk id="30" creationId="{5FA8408F-C40B-4E1D-AF59-0256648A1336}"/>
          </ac:spMkLst>
        </pc:spChg>
        <pc:picChg chg="add del mod">
          <ac:chgData name="Michelle Millar" userId="ca2c1bca-f194-43da-b766-a2d0350c5abf" providerId="ADAL" clId="{2634E35E-BE3A-4CE0-95FA-38810BBE844A}" dt="2020-10-28T08:08:48.370" v="1873" actId="478"/>
          <ac:picMkLst>
            <pc:docMk/>
            <pc:sldMk cId="3635037668" sldId="449"/>
            <ac:picMk id="23" creationId="{615264A7-E02C-4D58-B1EE-9DE58CD37E59}"/>
          </ac:picMkLst>
        </pc:picChg>
        <pc:picChg chg="add del mod">
          <ac:chgData name="Michelle Millar" userId="ca2c1bca-f194-43da-b766-a2d0350c5abf" providerId="ADAL" clId="{2634E35E-BE3A-4CE0-95FA-38810BBE844A}" dt="2020-10-28T08:08:48.995" v="1874" actId="478"/>
          <ac:picMkLst>
            <pc:docMk/>
            <pc:sldMk cId="3635037668" sldId="449"/>
            <ac:picMk id="24" creationId="{BE7991CF-9B56-4B42-A385-8592F8934296}"/>
          </ac:picMkLst>
        </pc:picChg>
        <pc:picChg chg="add del mod">
          <ac:chgData name="Michelle Millar" userId="ca2c1bca-f194-43da-b766-a2d0350c5abf" providerId="ADAL" clId="{2634E35E-BE3A-4CE0-95FA-38810BBE844A}" dt="2020-10-28T08:08:50.122" v="1875" actId="478"/>
          <ac:picMkLst>
            <pc:docMk/>
            <pc:sldMk cId="3635037668" sldId="449"/>
            <ac:picMk id="25" creationId="{A1B0D1B5-4492-4545-98AA-233744F4D056}"/>
          </ac:picMkLst>
        </pc:picChg>
        <pc:picChg chg="add del mod">
          <ac:chgData name="Michelle Millar" userId="ca2c1bca-f194-43da-b766-a2d0350c5abf" providerId="ADAL" clId="{2634E35E-BE3A-4CE0-95FA-38810BBE844A}" dt="2020-10-28T08:08:50.595" v="1876" actId="478"/>
          <ac:picMkLst>
            <pc:docMk/>
            <pc:sldMk cId="3635037668" sldId="449"/>
            <ac:picMk id="26" creationId="{3E826CFB-5F48-4C44-9BE1-11E14E5E6F73}"/>
          </ac:picMkLst>
        </pc:picChg>
        <pc:picChg chg="add mod">
          <ac:chgData name="Michelle Millar" userId="ca2c1bca-f194-43da-b766-a2d0350c5abf" providerId="ADAL" clId="{2634E35E-BE3A-4CE0-95FA-38810BBE844A}" dt="2020-10-28T08:11:54.539" v="2066" actId="14100"/>
          <ac:picMkLst>
            <pc:docMk/>
            <pc:sldMk cId="3635037668" sldId="449"/>
            <ac:picMk id="4098" creationId="{0A85960C-8CF9-4BE3-9DD0-46E404E2A44C}"/>
          </ac:picMkLst>
        </pc:picChg>
        <pc:picChg chg="add mod">
          <ac:chgData name="Michelle Millar" userId="ca2c1bca-f194-43da-b766-a2d0350c5abf" providerId="ADAL" clId="{2634E35E-BE3A-4CE0-95FA-38810BBE844A}" dt="2020-10-28T08:12:04.852" v="2069" actId="14100"/>
          <ac:picMkLst>
            <pc:docMk/>
            <pc:sldMk cId="3635037668" sldId="449"/>
            <ac:picMk id="4100" creationId="{422A81A6-B85A-4943-9057-2E529C89853A}"/>
          </ac:picMkLst>
        </pc:picChg>
        <pc:picChg chg="add mod">
          <ac:chgData name="Michelle Millar" userId="ca2c1bca-f194-43da-b766-a2d0350c5abf" providerId="ADAL" clId="{2634E35E-BE3A-4CE0-95FA-38810BBE844A}" dt="2020-10-28T08:12:16.454" v="2072" actId="14100"/>
          <ac:picMkLst>
            <pc:docMk/>
            <pc:sldMk cId="3635037668" sldId="449"/>
            <ac:picMk id="4102" creationId="{31097CEE-9026-4867-A07C-95F4F8B5E0D2}"/>
          </ac:picMkLst>
        </pc:picChg>
        <pc:picChg chg="add mod">
          <ac:chgData name="Michelle Millar" userId="ca2c1bca-f194-43da-b766-a2d0350c5abf" providerId="ADAL" clId="{2634E35E-BE3A-4CE0-95FA-38810BBE844A}" dt="2020-10-28T08:12:28.790" v="2076" actId="1076"/>
          <ac:picMkLst>
            <pc:docMk/>
            <pc:sldMk cId="3635037668" sldId="449"/>
            <ac:picMk id="4104" creationId="{D16310C8-D5BD-438F-8E33-93E4D3DA56DC}"/>
          </ac:picMkLst>
        </pc:picChg>
        <pc:cxnChg chg="add mod">
          <ac:chgData name="Michelle Millar" userId="ca2c1bca-f194-43da-b766-a2d0350c5abf" providerId="ADAL" clId="{2634E35E-BE3A-4CE0-95FA-38810BBE844A}" dt="2020-10-28T08:08:38.849" v="1872"/>
          <ac:cxnSpMkLst>
            <pc:docMk/>
            <pc:sldMk cId="3635037668" sldId="449"/>
            <ac:cxnSpMk id="15" creationId="{A216F43D-D478-48FB-B4E3-F9A7F9CD09F8}"/>
          </ac:cxnSpMkLst>
        </pc:cxnChg>
        <pc:cxnChg chg="add mod">
          <ac:chgData name="Michelle Millar" userId="ca2c1bca-f194-43da-b766-a2d0350c5abf" providerId="ADAL" clId="{2634E35E-BE3A-4CE0-95FA-38810BBE844A}" dt="2020-10-28T08:08:38.849" v="1872"/>
          <ac:cxnSpMkLst>
            <pc:docMk/>
            <pc:sldMk cId="3635037668" sldId="449"/>
            <ac:cxnSpMk id="16" creationId="{4B595A19-39B5-4696-B9B8-C4F7BF06C222}"/>
          </ac:cxnSpMkLst>
        </pc:cxnChg>
        <pc:cxnChg chg="add mod">
          <ac:chgData name="Michelle Millar" userId="ca2c1bca-f194-43da-b766-a2d0350c5abf" providerId="ADAL" clId="{2634E35E-BE3A-4CE0-95FA-38810BBE844A}" dt="2020-10-28T08:08:38.849" v="1872"/>
          <ac:cxnSpMkLst>
            <pc:docMk/>
            <pc:sldMk cId="3635037668" sldId="449"/>
            <ac:cxnSpMk id="17" creationId="{BEC8C6F5-FAD4-4543-927F-94595E04C14F}"/>
          </ac:cxnSpMkLst>
        </pc:cxnChg>
        <pc:cxnChg chg="add mod">
          <ac:chgData name="Michelle Millar" userId="ca2c1bca-f194-43da-b766-a2d0350c5abf" providerId="ADAL" clId="{2634E35E-BE3A-4CE0-95FA-38810BBE844A}" dt="2020-10-28T08:08:38.849" v="1872"/>
          <ac:cxnSpMkLst>
            <pc:docMk/>
            <pc:sldMk cId="3635037668" sldId="449"/>
            <ac:cxnSpMk id="18" creationId="{5FF4074B-98CA-44EE-9BA3-E762C44E790C}"/>
          </ac:cxnSpMkLst>
        </pc:cxnChg>
      </pc:sldChg>
      <pc:sldChg chg="addSp modSp new mod">
        <pc:chgData name="Michelle Millar" userId="ca2c1bca-f194-43da-b766-a2d0350c5abf" providerId="ADAL" clId="{2634E35E-BE3A-4CE0-95FA-38810BBE844A}" dt="2020-10-28T08:42:07.466" v="3380" actId="1076"/>
        <pc:sldMkLst>
          <pc:docMk/>
          <pc:sldMk cId="698008533" sldId="450"/>
        </pc:sldMkLst>
        <pc:spChg chg="mod">
          <ac:chgData name="Michelle Millar" userId="ca2c1bca-f194-43da-b766-a2d0350c5abf" providerId="ADAL" clId="{2634E35E-BE3A-4CE0-95FA-38810BBE844A}" dt="2020-10-28T08:24:13.406" v="2166" actId="20577"/>
          <ac:spMkLst>
            <pc:docMk/>
            <pc:sldMk cId="698008533" sldId="450"/>
            <ac:spMk id="2" creationId="{F8103C4C-5152-424F-9700-89C633A7FD0E}"/>
          </ac:spMkLst>
        </pc:spChg>
        <pc:spChg chg="mod">
          <ac:chgData name="Michelle Millar" userId="ca2c1bca-f194-43da-b766-a2d0350c5abf" providerId="ADAL" clId="{2634E35E-BE3A-4CE0-95FA-38810BBE844A}" dt="2020-10-28T08:24:07.311" v="2126" actId="20577"/>
          <ac:spMkLst>
            <pc:docMk/>
            <pc:sldMk cId="698008533" sldId="450"/>
            <ac:spMk id="3" creationId="{0B4357EB-B338-4363-A6EC-1EC8AB830DC7}"/>
          </ac:spMkLst>
        </pc:spChg>
        <pc:spChg chg="add mod">
          <ac:chgData name="Michelle Millar" userId="ca2c1bca-f194-43da-b766-a2d0350c5abf" providerId="ADAL" clId="{2634E35E-BE3A-4CE0-95FA-38810BBE844A}" dt="2020-10-28T08:27:28.430" v="2265" actId="14100"/>
          <ac:spMkLst>
            <pc:docMk/>
            <pc:sldMk cId="698008533" sldId="450"/>
            <ac:spMk id="5" creationId="{2BEC675A-30D2-4083-8B5F-9672BC903955}"/>
          </ac:spMkLst>
        </pc:spChg>
        <pc:spChg chg="add mod">
          <ac:chgData name="Michelle Millar" userId="ca2c1bca-f194-43da-b766-a2d0350c5abf" providerId="ADAL" clId="{2634E35E-BE3A-4CE0-95FA-38810BBE844A}" dt="2020-10-28T08:25:09.202" v="2183" actId="12788"/>
          <ac:spMkLst>
            <pc:docMk/>
            <pc:sldMk cId="698008533" sldId="450"/>
            <ac:spMk id="7" creationId="{B2DCBBDD-F4C2-402C-9C09-F2BD47BCB2D9}"/>
          </ac:spMkLst>
        </pc:spChg>
        <pc:spChg chg="add mod">
          <ac:chgData name="Michelle Millar" userId="ca2c1bca-f194-43da-b766-a2d0350c5abf" providerId="ADAL" clId="{2634E35E-BE3A-4CE0-95FA-38810BBE844A}" dt="2020-10-28T08:25:44.475" v="2197"/>
          <ac:spMkLst>
            <pc:docMk/>
            <pc:sldMk cId="698008533" sldId="450"/>
            <ac:spMk id="9" creationId="{AB459D59-79A2-4FCE-B453-47453D902821}"/>
          </ac:spMkLst>
        </pc:spChg>
        <pc:spChg chg="add mod">
          <ac:chgData name="Michelle Millar" userId="ca2c1bca-f194-43da-b766-a2d0350c5abf" providerId="ADAL" clId="{2634E35E-BE3A-4CE0-95FA-38810BBE844A}" dt="2020-10-28T08:27:35.494" v="2267" actId="14100"/>
          <ac:spMkLst>
            <pc:docMk/>
            <pc:sldMk cId="698008533" sldId="450"/>
            <ac:spMk id="10" creationId="{941D8B5C-BCCD-4462-9A9A-1B55CAF7870B}"/>
          </ac:spMkLst>
        </pc:spChg>
        <pc:spChg chg="add mod">
          <ac:chgData name="Michelle Millar" userId="ca2c1bca-f194-43da-b766-a2d0350c5abf" providerId="ADAL" clId="{2634E35E-BE3A-4CE0-95FA-38810BBE844A}" dt="2020-10-28T08:27:32.468" v="2266" actId="1076"/>
          <ac:spMkLst>
            <pc:docMk/>
            <pc:sldMk cId="698008533" sldId="450"/>
            <ac:spMk id="12" creationId="{D4B5E7ED-E635-41C3-86CC-975A098DDE03}"/>
          </ac:spMkLst>
        </pc:spChg>
        <pc:spChg chg="add mod">
          <ac:chgData name="Michelle Millar" userId="ca2c1bca-f194-43da-b766-a2d0350c5abf" providerId="ADAL" clId="{2634E35E-BE3A-4CE0-95FA-38810BBE844A}" dt="2020-10-28T08:27:32.468" v="2266" actId="1076"/>
          <ac:spMkLst>
            <pc:docMk/>
            <pc:sldMk cId="698008533" sldId="450"/>
            <ac:spMk id="13" creationId="{67B32BB2-7EC1-4030-A2A3-D4A945B75A60}"/>
          </ac:spMkLst>
        </pc:spChg>
        <pc:spChg chg="add mod">
          <ac:chgData name="Michelle Millar" userId="ca2c1bca-f194-43da-b766-a2d0350c5abf" providerId="ADAL" clId="{2634E35E-BE3A-4CE0-95FA-38810BBE844A}" dt="2020-10-28T08:28:24.963" v="2282" actId="1038"/>
          <ac:spMkLst>
            <pc:docMk/>
            <pc:sldMk cId="698008533" sldId="450"/>
            <ac:spMk id="14" creationId="{03F09287-5615-4CA1-B888-5672CAE03992}"/>
          </ac:spMkLst>
        </pc:spChg>
        <pc:spChg chg="add mod">
          <ac:chgData name="Michelle Millar" userId="ca2c1bca-f194-43da-b766-a2d0350c5abf" providerId="ADAL" clId="{2634E35E-BE3A-4CE0-95FA-38810BBE844A}" dt="2020-10-28T08:28:24.963" v="2282" actId="1038"/>
          <ac:spMkLst>
            <pc:docMk/>
            <pc:sldMk cId="698008533" sldId="450"/>
            <ac:spMk id="16" creationId="{5AF11CB2-AACF-452E-86D6-9CEDB7ECD01D}"/>
          </ac:spMkLst>
        </pc:spChg>
        <pc:spChg chg="add mod">
          <ac:chgData name="Michelle Millar" userId="ca2c1bca-f194-43da-b766-a2d0350c5abf" providerId="ADAL" clId="{2634E35E-BE3A-4CE0-95FA-38810BBE844A}" dt="2020-10-28T08:28:24.963" v="2282" actId="1038"/>
          <ac:spMkLst>
            <pc:docMk/>
            <pc:sldMk cId="698008533" sldId="450"/>
            <ac:spMk id="17" creationId="{8AA9970A-449D-4C77-A05C-60FE6F13E383}"/>
          </ac:spMkLst>
        </pc:spChg>
        <pc:spChg chg="add mod">
          <ac:chgData name="Michelle Millar" userId="ca2c1bca-f194-43da-b766-a2d0350c5abf" providerId="ADAL" clId="{2634E35E-BE3A-4CE0-95FA-38810BBE844A}" dt="2020-10-28T08:28:24.963" v="2282" actId="1038"/>
          <ac:spMkLst>
            <pc:docMk/>
            <pc:sldMk cId="698008533" sldId="450"/>
            <ac:spMk id="18" creationId="{097339C8-B573-4E99-B317-0F637ADDE8B5}"/>
          </ac:spMkLst>
        </pc:spChg>
        <pc:spChg chg="add mod">
          <ac:chgData name="Michelle Millar" userId="ca2c1bca-f194-43da-b766-a2d0350c5abf" providerId="ADAL" clId="{2634E35E-BE3A-4CE0-95FA-38810BBE844A}" dt="2020-10-28T08:28:24.963" v="2282" actId="1038"/>
          <ac:spMkLst>
            <pc:docMk/>
            <pc:sldMk cId="698008533" sldId="450"/>
            <ac:spMk id="20" creationId="{90DF0840-7813-4265-9F25-44A065AF54C9}"/>
          </ac:spMkLst>
        </pc:spChg>
        <pc:spChg chg="add mod">
          <ac:chgData name="Michelle Millar" userId="ca2c1bca-f194-43da-b766-a2d0350c5abf" providerId="ADAL" clId="{2634E35E-BE3A-4CE0-95FA-38810BBE844A}" dt="2020-10-28T08:28:24.963" v="2282" actId="1038"/>
          <ac:spMkLst>
            <pc:docMk/>
            <pc:sldMk cId="698008533" sldId="450"/>
            <ac:spMk id="21" creationId="{4BFD9736-A4B5-43A5-B63C-308D4D2BF8BE}"/>
          </ac:spMkLst>
        </pc:spChg>
        <pc:picChg chg="add mod">
          <ac:chgData name="Michelle Millar" userId="ca2c1bca-f194-43da-b766-a2d0350c5abf" providerId="ADAL" clId="{2634E35E-BE3A-4CE0-95FA-38810BBE844A}" dt="2020-10-28T08:42:07.466" v="3380" actId="1076"/>
          <ac:picMkLst>
            <pc:docMk/>
            <pc:sldMk cId="698008533" sldId="450"/>
            <ac:picMk id="5122" creationId="{6BCAAC94-EF7C-4633-9AC9-D4724FB8DB29}"/>
          </ac:picMkLst>
        </pc:picChg>
        <pc:cxnChg chg="add mod">
          <ac:chgData name="Michelle Millar" userId="ca2c1bca-f194-43da-b766-a2d0350c5abf" providerId="ADAL" clId="{2634E35E-BE3A-4CE0-95FA-38810BBE844A}" dt="2020-10-28T08:25:09.202" v="2183" actId="12788"/>
          <ac:cxnSpMkLst>
            <pc:docMk/>
            <pc:sldMk cId="698008533" sldId="450"/>
            <ac:cxnSpMk id="6" creationId="{CC64689C-D849-4EA8-AC91-D6D320E871EB}"/>
          </ac:cxnSpMkLst>
        </pc:cxnChg>
        <pc:cxnChg chg="add mod">
          <ac:chgData name="Michelle Millar" userId="ca2c1bca-f194-43da-b766-a2d0350c5abf" providerId="ADAL" clId="{2634E35E-BE3A-4CE0-95FA-38810BBE844A}" dt="2020-10-28T08:27:32.468" v="2266" actId="1076"/>
          <ac:cxnSpMkLst>
            <pc:docMk/>
            <pc:sldMk cId="698008533" sldId="450"/>
            <ac:cxnSpMk id="11" creationId="{F41E9963-E1D9-4666-9F4B-543F54ED1548}"/>
          </ac:cxnSpMkLst>
        </pc:cxnChg>
        <pc:cxnChg chg="add mod">
          <ac:chgData name="Michelle Millar" userId="ca2c1bca-f194-43da-b766-a2d0350c5abf" providerId="ADAL" clId="{2634E35E-BE3A-4CE0-95FA-38810BBE844A}" dt="2020-10-28T08:28:24.963" v="2282" actId="1038"/>
          <ac:cxnSpMkLst>
            <pc:docMk/>
            <pc:sldMk cId="698008533" sldId="450"/>
            <ac:cxnSpMk id="15" creationId="{C642DBB5-AABB-411D-99F0-7E463CA83D9F}"/>
          </ac:cxnSpMkLst>
        </pc:cxnChg>
        <pc:cxnChg chg="add mod">
          <ac:chgData name="Michelle Millar" userId="ca2c1bca-f194-43da-b766-a2d0350c5abf" providerId="ADAL" clId="{2634E35E-BE3A-4CE0-95FA-38810BBE844A}" dt="2020-10-28T08:28:24.963" v="2282" actId="1038"/>
          <ac:cxnSpMkLst>
            <pc:docMk/>
            <pc:sldMk cId="698008533" sldId="450"/>
            <ac:cxnSpMk id="19" creationId="{2A59446C-F579-4A22-9D2D-F22DDA7D1D42}"/>
          </ac:cxnSpMkLst>
        </pc:cxnChg>
      </pc:sldChg>
      <pc:sldChg chg="del">
        <pc:chgData name="Michelle Millar" userId="ca2c1bca-f194-43da-b766-a2d0350c5abf" providerId="ADAL" clId="{2634E35E-BE3A-4CE0-95FA-38810BBE844A}" dt="2020-10-28T07:26:00.918" v="190" actId="47"/>
        <pc:sldMkLst>
          <pc:docMk/>
          <pc:sldMk cId="726772087" sldId="450"/>
        </pc:sldMkLst>
      </pc:sldChg>
      <pc:sldChg chg="addSp delSp modSp add mod ord">
        <pc:chgData name="Michelle Millar" userId="ca2c1bca-f194-43da-b766-a2d0350c5abf" providerId="ADAL" clId="{2634E35E-BE3A-4CE0-95FA-38810BBE844A}" dt="2020-10-28T09:11:13.577" v="5081" actId="14100"/>
        <pc:sldMkLst>
          <pc:docMk/>
          <pc:sldMk cId="134426641" sldId="451"/>
        </pc:sldMkLst>
        <pc:spChg chg="mod">
          <ac:chgData name="Michelle Millar" userId="ca2c1bca-f194-43da-b766-a2d0350c5abf" providerId="ADAL" clId="{2634E35E-BE3A-4CE0-95FA-38810BBE844A}" dt="2020-10-28T08:38:04.309" v="3281" actId="207"/>
          <ac:spMkLst>
            <pc:docMk/>
            <pc:sldMk cId="134426641" sldId="451"/>
            <ac:spMk id="2" creationId="{7C001697-6CA5-47D0-987F-BE4C8A0599AE}"/>
          </ac:spMkLst>
        </pc:spChg>
        <pc:spChg chg="mod">
          <ac:chgData name="Michelle Millar" userId="ca2c1bca-f194-43da-b766-a2d0350c5abf" providerId="ADAL" clId="{2634E35E-BE3A-4CE0-95FA-38810BBE844A}" dt="2020-10-28T08:30:55.831" v="2406" actId="20577"/>
          <ac:spMkLst>
            <pc:docMk/>
            <pc:sldMk cId="134426641" sldId="451"/>
            <ac:spMk id="3" creationId="{19789DFC-1961-4CEA-8D69-950A53FA185D}"/>
          </ac:spMkLst>
        </pc:spChg>
        <pc:spChg chg="del">
          <ac:chgData name="Michelle Millar" userId="ca2c1bca-f194-43da-b766-a2d0350c5abf" providerId="ADAL" clId="{2634E35E-BE3A-4CE0-95FA-38810BBE844A}" dt="2020-10-28T09:10:53.871" v="5073" actId="478"/>
          <ac:spMkLst>
            <pc:docMk/>
            <pc:sldMk cId="134426641" sldId="451"/>
            <ac:spMk id="4" creationId="{CF97C306-EC34-4D72-9E26-F9C5213F3233}"/>
          </ac:spMkLst>
        </pc:spChg>
        <pc:spChg chg="del">
          <ac:chgData name="Michelle Millar" userId="ca2c1bca-f194-43da-b766-a2d0350c5abf" providerId="ADAL" clId="{2634E35E-BE3A-4CE0-95FA-38810BBE844A}" dt="2020-10-28T09:11:00.808" v="5076" actId="478"/>
          <ac:spMkLst>
            <pc:docMk/>
            <pc:sldMk cId="134426641" sldId="451"/>
            <ac:spMk id="6" creationId="{DA5C5440-0BCD-43FE-97B2-121FC79D84A9}"/>
          </ac:spMkLst>
        </pc:spChg>
        <pc:spChg chg="del">
          <ac:chgData name="Michelle Millar" userId="ca2c1bca-f194-43da-b766-a2d0350c5abf" providerId="ADAL" clId="{2634E35E-BE3A-4CE0-95FA-38810BBE844A}" dt="2020-10-28T09:11:09.350" v="5080" actId="478"/>
          <ac:spMkLst>
            <pc:docMk/>
            <pc:sldMk cId="134426641" sldId="451"/>
            <ac:spMk id="7" creationId="{DB013DB2-00D9-40F9-8912-251AB05F8413}"/>
          </ac:spMkLst>
        </pc:spChg>
        <pc:spChg chg="mod">
          <ac:chgData name="Michelle Millar" userId="ca2c1bca-f194-43da-b766-a2d0350c5abf" providerId="ADAL" clId="{2634E35E-BE3A-4CE0-95FA-38810BBE844A}" dt="2020-10-28T09:10:56.824" v="5074" actId="14100"/>
          <ac:spMkLst>
            <pc:docMk/>
            <pc:sldMk cId="134426641" sldId="451"/>
            <ac:spMk id="8" creationId="{9B2D003F-5537-4D7E-B5D4-166C891CFC5C}"/>
          </ac:spMkLst>
        </pc:spChg>
        <pc:spChg chg="mod">
          <ac:chgData name="Michelle Millar" userId="ca2c1bca-f194-43da-b766-a2d0350c5abf" providerId="ADAL" clId="{2634E35E-BE3A-4CE0-95FA-38810BBE844A}" dt="2020-10-28T09:11:03.233" v="5077" actId="14100"/>
          <ac:spMkLst>
            <pc:docMk/>
            <pc:sldMk cId="134426641" sldId="451"/>
            <ac:spMk id="10" creationId="{C14D0258-A4F7-469F-82F0-55B87FC8952C}"/>
          </ac:spMkLst>
        </pc:spChg>
        <pc:spChg chg="mod">
          <ac:chgData name="Michelle Millar" userId="ca2c1bca-f194-43da-b766-a2d0350c5abf" providerId="ADAL" clId="{2634E35E-BE3A-4CE0-95FA-38810BBE844A}" dt="2020-10-28T09:11:13.577" v="5081" actId="14100"/>
          <ac:spMkLst>
            <pc:docMk/>
            <pc:sldMk cId="134426641" sldId="451"/>
            <ac:spMk id="11" creationId="{822394A5-CC14-4741-A0BA-8D2F6947763A}"/>
          </ac:spMkLst>
        </pc:spChg>
        <pc:spChg chg="mod">
          <ac:chgData name="Michelle Millar" userId="ca2c1bca-f194-43da-b766-a2d0350c5abf" providerId="ADAL" clId="{2634E35E-BE3A-4CE0-95FA-38810BBE844A}" dt="2020-10-28T08:32:32.858" v="2507" actId="20577"/>
          <ac:spMkLst>
            <pc:docMk/>
            <pc:sldMk cId="134426641" sldId="451"/>
            <ac:spMk id="12" creationId="{D03AFA68-6699-4387-ACB3-6057B168B483}"/>
          </ac:spMkLst>
        </pc:spChg>
        <pc:spChg chg="mod">
          <ac:chgData name="Michelle Millar" userId="ca2c1bca-f194-43da-b766-a2d0350c5abf" providerId="ADAL" clId="{2634E35E-BE3A-4CE0-95FA-38810BBE844A}" dt="2020-10-28T08:32:34.177" v="2508" actId="20577"/>
          <ac:spMkLst>
            <pc:docMk/>
            <pc:sldMk cId="134426641" sldId="451"/>
            <ac:spMk id="13" creationId="{0C5660AE-DD74-46FE-9719-E446701C56DC}"/>
          </ac:spMkLst>
        </pc:spChg>
        <pc:spChg chg="mod">
          <ac:chgData name="Michelle Millar" userId="ca2c1bca-f194-43da-b766-a2d0350c5abf" providerId="ADAL" clId="{2634E35E-BE3A-4CE0-95FA-38810BBE844A}" dt="2020-10-28T08:32:35.905" v="2509" actId="20577"/>
          <ac:spMkLst>
            <pc:docMk/>
            <pc:sldMk cId="134426641" sldId="451"/>
            <ac:spMk id="14" creationId="{EDCF0930-CE9D-41C7-8E24-2112BA29A7A0}"/>
          </ac:spMkLst>
        </pc:spChg>
        <pc:spChg chg="mod">
          <ac:chgData name="Michelle Millar" userId="ca2c1bca-f194-43da-b766-a2d0350c5abf" providerId="ADAL" clId="{2634E35E-BE3A-4CE0-95FA-38810BBE844A}" dt="2020-10-28T08:32:37.417" v="2510" actId="20577"/>
          <ac:spMkLst>
            <pc:docMk/>
            <pc:sldMk cId="134426641" sldId="451"/>
            <ac:spMk id="15" creationId="{88A58A53-526A-4590-A8E3-961C11C3F17C}"/>
          </ac:spMkLst>
        </pc:spChg>
        <pc:spChg chg="mod">
          <ac:chgData name="Michelle Millar" userId="ca2c1bca-f194-43da-b766-a2d0350c5abf" providerId="ADAL" clId="{2634E35E-BE3A-4CE0-95FA-38810BBE844A}" dt="2020-10-28T08:33:29.723" v="2686" actId="20577"/>
          <ac:spMkLst>
            <pc:docMk/>
            <pc:sldMk cId="134426641" sldId="451"/>
            <ac:spMk id="21" creationId="{4110EE92-5B73-420A-BBBF-97FB537CD1F5}"/>
          </ac:spMkLst>
        </pc:spChg>
        <pc:spChg chg="mod">
          <ac:chgData name="Michelle Millar" userId="ca2c1bca-f194-43da-b766-a2d0350c5abf" providerId="ADAL" clId="{2634E35E-BE3A-4CE0-95FA-38810BBE844A}" dt="2020-10-28T08:34:06.751" v="2846" actId="20577"/>
          <ac:spMkLst>
            <pc:docMk/>
            <pc:sldMk cId="134426641" sldId="451"/>
            <ac:spMk id="23" creationId="{9C95278A-B2BE-4E2E-9F2E-CAB3AEB3FE91}"/>
          </ac:spMkLst>
        </pc:spChg>
        <pc:spChg chg="mod">
          <ac:chgData name="Michelle Millar" userId="ca2c1bca-f194-43da-b766-a2d0350c5abf" providerId="ADAL" clId="{2634E35E-BE3A-4CE0-95FA-38810BBE844A}" dt="2020-10-28T08:36:11.247" v="3261" actId="1035"/>
          <ac:spMkLst>
            <pc:docMk/>
            <pc:sldMk cId="134426641" sldId="451"/>
            <ac:spMk id="25" creationId="{60FC973D-9668-4E03-B1D2-24082A6E9E2C}"/>
          </ac:spMkLst>
        </pc:spChg>
        <pc:spChg chg="mod">
          <ac:chgData name="Michelle Millar" userId="ca2c1bca-f194-43da-b766-a2d0350c5abf" providerId="ADAL" clId="{2634E35E-BE3A-4CE0-95FA-38810BBE844A}" dt="2020-10-28T08:36:11.247" v="3261" actId="1035"/>
          <ac:spMkLst>
            <pc:docMk/>
            <pc:sldMk cId="134426641" sldId="451"/>
            <ac:spMk id="29" creationId="{4DF2B667-028A-4CF4-B0B4-955376E50051}"/>
          </ac:spMkLst>
        </pc:spChg>
        <pc:picChg chg="del">
          <ac:chgData name="Michelle Millar" userId="ca2c1bca-f194-43da-b766-a2d0350c5abf" providerId="ADAL" clId="{2634E35E-BE3A-4CE0-95FA-38810BBE844A}" dt="2020-10-28T08:31:18.206" v="2439" actId="478"/>
          <ac:picMkLst>
            <pc:docMk/>
            <pc:sldMk cId="134426641" sldId="451"/>
            <ac:picMk id="2050" creationId="{7A5EBA63-B2CB-4B62-A7FB-8030E480D63A}"/>
          </ac:picMkLst>
        </pc:picChg>
        <pc:picChg chg="del">
          <ac:chgData name="Michelle Millar" userId="ca2c1bca-f194-43da-b766-a2d0350c5abf" providerId="ADAL" clId="{2634E35E-BE3A-4CE0-95FA-38810BBE844A}" dt="2020-10-28T08:31:19.629" v="2442" actId="478"/>
          <ac:picMkLst>
            <pc:docMk/>
            <pc:sldMk cId="134426641" sldId="451"/>
            <ac:picMk id="2052" creationId="{C7564BDE-EE83-4CE7-A632-777D38BA395D}"/>
          </ac:picMkLst>
        </pc:picChg>
        <pc:picChg chg="del mod">
          <ac:chgData name="Michelle Millar" userId="ca2c1bca-f194-43da-b766-a2d0350c5abf" providerId="ADAL" clId="{2634E35E-BE3A-4CE0-95FA-38810BBE844A}" dt="2020-10-28T08:31:18.769" v="2441" actId="478"/>
          <ac:picMkLst>
            <pc:docMk/>
            <pc:sldMk cId="134426641" sldId="451"/>
            <ac:picMk id="2054" creationId="{3217BC0D-59BD-4807-901F-55620505F09A}"/>
          </ac:picMkLst>
        </pc:picChg>
        <pc:picChg chg="del">
          <ac:chgData name="Michelle Millar" userId="ca2c1bca-f194-43da-b766-a2d0350c5abf" providerId="ADAL" clId="{2634E35E-BE3A-4CE0-95FA-38810BBE844A}" dt="2020-10-28T08:31:20.314" v="2443" actId="478"/>
          <ac:picMkLst>
            <pc:docMk/>
            <pc:sldMk cId="134426641" sldId="451"/>
            <ac:picMk id="2056" creationId="{C03D420D-8094-4704-B504-6692E8E0DAF3}"/>
          </ac:picMkLst>
        </pc:picChg>
        <pc:picChg chg="add mod">
          <ac:chgData name="Michelle Millar" userId="ca2c1bca-f194-43da-b766-a2d0350c5abf" providerId="ADAL" clId="{2634E35E-BE3A-4CE0-95FA-38810BBE844A}" dt="2020-10-28T08:37:40.412" v="3276" actId="12789"/>
          <ac:picMkLst>
            <pc:docMk/>
            <pc:sldMk cId="134426641" sldId="451"/>
            <ac:picMk id="6146" creationId="{4297B7D1-F731-461C-8D5C-8B314A243D54}"/>
          </ac:picMkLst>
        </pc:picChg>
        <pc:picChg chg="add mod">
          <ac:chgData name="Michelle Millar" userId="ca2c1bca-f194-43da-b766-a2d0350c5abf" providerId="ADAL" clId="{2634E35E-BE3A-4CE0-95FA-38810BBE844A}" dt="2020-10-28T08:37:40.412" v="3276" actId="12789"/>
          <ac:picMkLst>
            <pc:docMk/>
            <pc:sldMk cId="134426641" sldId="451"/>
            <ac:picMk id="6148" creationId="{E5AF46BF-2BDF-458B-AF99-BBA74B5EA8F7}"/>
          </ac:picMkLst>
        </pc:picChg>
        <pc:picChg chg="add mod">
          <ac:chgData name="Michelle Millar" userId="ca2c1bca-f194-43da-b766-a2d0350c5abf" providerId="ADAL" clId="{2634E35E-BE3A-4CE0-95FA-38810BBE844A}" dt="2020-10-28T08:37:44.706" v="3277" actId="12789"/>
          <ac:picMkLst>
            <pc:docMk/>
            <pc:sldMk cId="134426641" sldId="451"/>
            <ac:picMk id="6150" creationId="{E040EFD7-C8B9-4F23-A4C3-97494381595A}"/>
          </ac:picMkLst>
        </pc:picChg>
        <pc:picChg chg="add mod">
          <ac:chgData name="Michelle Millar" userId="ca2c1bca-f194-43da-b766-a2d0350c5abf" providerId="ADAL" clId="{2634E35E-BE3A-4CE0-95FA-38810BBE844A}" dt="2020-10-28T08:37:44.706" v="3277" actId="12789"/>
          <ac:picMkLst>
            <pc:docMk/>
            <pc:sldMk cId="134426641" sldId="451"/>
            <ac:picMk id="6152" creationId="{A404CAFB-72B0-4661-BF95-805F90F0E6E1}"/>
          </ac:picMkLst>
        </pc:picChg>
      </pc:sldChg>
      <pc:sldChg chg="add del">
        <pc:chgData name="Michelle Millar" userId="ca2c1bca-f194-43da-b766-a2d0350c5abf" providerId="ADAL" clId="{2634E35E-BE3A-4CE0-95FA-38810BBE844A}" dt="2020-10-28T07:25:19.120" v="168" actId="47"/>
        <pc:sldMkLst>
          <pc:docMk/>
          <pc:sldMk cId="809790528" sldId="451"/>
        </pc:sldMkLst>
      </pc:sldChg>
      <pc:sldChg chg="addSp delSp modSp add mod ord">
        <pc:chgData name="Michelle Millar" userId="ca2c1bca-f194-43da-b766-a2d0350c5abf" providerId="ADAL" clId="{2634E35E-BE3A-4CE0-95FA-38810BBE844A}" dt="2020-10-28T09:26:26.920" v="5772"/>
        <pc:sldMkLst>
          <pc:docMk/>
          <pc:sldMk cId="942905004" sldId="452"/>
        </pc:sldMkLst>
        <pc:spChg chg="mod">
          <ac:chgData name="Michelle Millar" userId="ca2c1bca-f194-43da-b766-a2d0350c5abf" providerId="ADAL" clId="{2634E35E-BE3A-4CE0-95FA-38810BBE844A}" dt="2020-10-28T08:43:32.103" v="3466" actId="20577"/>
          <ac:spMkLst>
            <pc:docMk/>
            <pc:sldMk cId="942905004" sldId="452"/>
            <ac:spMk id="2" creationId="{B7AF9ACF-C8DF-4CF6-BDA8-FB1601783BFF}"/>
          </ac:spMkLst>
        </pc:spChg>
        <pc:spChg chg="mod">
          <ac:chgData name="Michelle Millar" userId="ca2c1bca-f194-43da-b766-a2d0350c5abf" providerId="ADAL" clId="{2634E35E-BE3A-4CE0-95FA-38810BBE844A}" dt="2020-10-28T08:46:37.064" v="3601" actId="207"/>
          <ac:spMkLst>
            <pc:docMk/>
            <pc:sldMk cId="942905004" sldId="452"/>
            <ac:spMk id="3" creationId="{A9DDE672-756F-4CEB-9F06-7729B36CAEF2}"/>
          </ac:spMkLst>
        </pc:spChg>
        <pc:spChg chg="del">
          <ac:chgData name="Michelle Millar" userId="ca2c1bca-f194-43da-b766-a2d0350c5abf" providerId="ADAL" clId="{2634E35E-BE3A-4CE0-95FA-38810BBE844A}" dt="2020-10-28T09:10:27.247" v="5064" actId="478"/>
          <ac:spMkLst>
            <pc:docMk/>
            <pc:sldMk cId="942905004" sldId="452"/>
            <ac:spMk id="4" creationId="{C23C014D-ABE9-4AA7-9BC2-C33A8A8BB09B}"/>
          </ac:spMkLst>
        </pc:spChg>
        <pc:spChg chg="del">
          <ac:chgData name="Michelle Millar" userId="ca2c1bca-f194-43da-b766-a2d0350c5abf" providerId="ADAL" clId="{2634E35E-BE3A-4CE0-95FA-38810BBE844A}" dt="2020-10-28T09:10:31.878" v="5066" actId="478"/>
          <ac:spMkLst>
            <pc:docMk/>
            <pc:sldMk cId="942905004" sldId="452"/>
            <ac:spMk id="6" creationId="{37973F14-8303-4C20-8EB2-853CBC1859B8}"/>
          </ac:spMkLst>
        </pc:spChg>
        <pc:spChg chg="del">
          <ac:chgData name="Michelle Millar" userId="ca2c1bca-f194-43da-b766-a2d0350c5abf" providerId="ADAL" clId="{2634E35E-BE3A-4CE0-95FA-38810BBE844A}" dt="2020-10-28T09:10:42.298" v="5070" actId="478"/>
          <ac:spMkLst>
            <pc:docMk/>
            <pc:sldMk cId="942905004" sldId="452"/>
            <ac:spMk id="7" creationId="{9EC71619-F5A0-46F5-A62A-F46D5C90EA8F}"/>
          </ac:spMkLst>
        </pc:spChg>
        <pc:spChg chg="mod">
          <ac:chgData name="Michelle Millar" userId="ca2c1bca-f194-43da-b766-a2d0350c5abf" providerId="ADAL" clId="{2634E35E-BE3A-4CE0-95FA-38810BBE844A}" dt="2020-10-28T09:10:39.425" v="5068" actId="14100"/>
          <ac:spMkLst>
            <pc:docMk/>
            <pc:sldMk cId="942905004" sldId="452"/>
            <ac:spMk id="8" creationId="{0800AB03-E8CE-4BBF-9944-3813F537CBE1}"/>
          </ac:spMkLst>
        </pc:spChg>
        <pc:spChg chg="mod">
          <ac:chgData name="Michelle Millar" userId="ca2c1bca-f194-43da-b766-a2d0350c5abf" providerId="ADAL" clId="{2634E35E-BE3A-4CE0-95FA-38810BBE844A}" dt="2020-10-28T09:10:36.098" v="5067" actId="14100"/>
          <ac:spMkLst>
            <pc:docMk/>
            <pc:sldMk cId="942905004" sldId="452"/>
            <ac:spMk id="9" creationId="{CEF2F9C7-81BF-468C-B693-167302214DF9}"/>
          </ac:spMkLst>
        </pc:spChg>
        <pc:spChg chg="mod">
          <ac:chgData name="Michelle Millar" userId="ca2c1bca-f194-43da-b766-a2d0350c5abf" providerId="ADAL" clId="{2634E35E-BE3A-4CE0-95FA-38810BBE844A}" dt="2020-10-28T09:10:45.102" v="5071" actId="14100"/>
          <ac:spMkLst>
            <pc:docMk/>
            <pc:sldMk cId="942905004" sldId="452"/>
            <ac:spMk id="10" creationId="{2E98C14B-CA8C-4C2C-9B4D-BA6AEDF02912}"/>
          </ac:spMkLst>
        </pc:spChg>
        <pc:spChg chg="mod">
          <ac:chgData name="Michelle Millar" userId="ca2c1bca-f194-43da-b766-a2d0350c5abf" providerId="ADAL" clId="{2634E35E-BE3A-4CE0-95FA-38810BBE844A}" dt="2020-10-28T08:52:59.573" v="3908" actId="404"/>
          <ac:spMkLst>
            <pc:docMk/>
            <pc:sldMk cId="942905004" sldId="452"/>
            <ac:spMk id="19" creationId="{A0033DF4-42DD-418C-971B-41359AA7E48B}"/>
          </ac:spMkLst>
        </pc:spChg>
        <pc:spChg chg="mod">
          <ac:chgData name="Michelle Millar" userId="ca2c1bca-f194-43da-b766-a2d0350c5abf" providerId="ADAL" clId="{2634E35E-BE3A-4CE0-95FA-38810BBE844A}" dt="2020-10-28T08:52:59.573" v="3908" actId="404"/>
          <ac:spMkLst>
            <pc:docMk/>
            <pc:sldMk cId="942905004" sldId="452"/>
            <ac:spMk id="20" creationId="{96335B0A-D5A5-4BB8-823E-577D4497A945}"/>
          </ac:spMkLst>
        </pc:spChg>
        <pc:spChg chg="mod">
          <ac:chgData name="Michelle Millar" userId="ca2c1bca-f194-43da-b766-a2d0350c5abf" providerId="ADAL" clId="{2634E35E-BE3A-4CE0-95FA-38810BBE844A}" dt="2020-10-28T08:52:59.573" v="3908" actId="404"/>
          <ac:spMkLst>
            <pc:docMk/>
            <pc:sldMk cId="942905004" sldId="452"/>
            <ac:spMk id="21" creationId="{41E69A07-302C-4F00-A280-DE7BEF8527CD}"/>
          </ac:spMkLst>
        </pc:spChg>
        <pc:spChg chg="mod">
          <ac:chgData name="Michelle Millar" userId="ca2c1bca-f194-43da-b766-a2d0350c5abf" providerId="ADAL" clId="{2634E35E-BE3A-4CE0-95FA-38810BBE844A}" dt="2020-10-28T08:52:59.573" v="3908" actId="404"/>
          <ac:spMkLst>
            <pc:docMk/>
            <pc:sldMk cId="942905004" sldId="452"/>
            <ac:spMk id="22" creationId="{D53888D8-87C7-4F43-B938-F69B3662BD20}"/>
          </ac:spMkLst>
        </pc:spChg>
        <pc:spChg chg="mod">
          <ac:chgData name="Michelle Millar" userId="ca2c1bca-f194-43da-b766-a2d0350c5abf" providerId="ADAL" clId="{2634E35E-BE3A-4CE0-95FA-38810BBE844A}" dt="2020-10-28T08:43:47.460" v="3492" actId="20577"/>
          <ac:spMkLst>
            <pc:docMk/>
            <pc:sldMk cId="942905004" sldId="452"/>
            <ac:spMk id="27" creationId="{138C9928-0626-4E23-B43A-3C2C46454F4E}"/>
          </ac:spMkLst>
        </pc:spChg>
        <pc:spChg chg="mod">
          <ac:chgData name="Michelle Millar" userId="ca2c1bca-f194-43da-b766-a2d0350c5abf" providerId="ADAL" clId="{2634E35E-BE3A-4CE0-95FA-38810BBE844A}" dt="2020-10-28T08:43:52.051" v="3510" actId="20577"/>
          <ac:spMkLst>
            <pc:docMk/>
            <pc:sldMk cId="942905004" sldId="452"/>
            <ac:spMk id="28" creationId="{773C3325-6A07-4C39-AC72-A3F10FC09C2D}"/>
          </ac:spMkLst>
        </pc:spChg>
        <pc:spChg chg="mod">
          <ac:chgData name="Michelle Millar" userId="ca2c1bca-f194-43da-b766-a2d0350c5abf" providerId="ADAL" clId="{2634E35E-BE3A-4CE0-95FA-38810BBE844A}" dt="2020-10-28T08:43:56.535" v="3530" actId="20577"/>
          <ac:spMkLst>
            <pc:docMk/>
            <pc:sldMk cId="942905004" sldId="452"/>
            <ac:spMk id="29" creationId="{948952EA-D5CF-4B9A-B46F-4A6D5E6467B6}"/>
          </ac:spMkLst>
        </pc:spChg>
        <pc:spChg chg="mod">
          <ac:chgData name="Michelle Millar" userId="ca2c1bca-f194-43da-b766-a2d0350c5abf" providerId="ADAL" clId="{2634E35E-BE3A-4CE0-95FA-38810BBE844A}" dt="2020-10-28T08:44:01.295" v="3550" actId="20577"/>
          <ac:spMkLst>
            <pc:docMk/>
            <pc:sldMk cId="942905004" sldId="452"/>
            <ac:spMk id="30" creationId="{5FA8408F-C40B-4E1D-AF59-0256648A1336}"/>
          </ac:spMkLst>
        </pc:spChg>
        <pc:picChg chg="del">
          <ac:chgData name="Michelle Millar" userId="ca2c1bca-f194-43da-b766-a2d0350c5abf" providerId="ADAL" clId="{2634E35E-BE3A-4CE0-95FA-38810BBE844A}" dt="2020-10-28T08:44:03.255" v="3551" actId="478"/>
          <ac:picMkLst>
            <pc:docMk/>
            <pc:sldMk cId="942905004" sldId="452"/>
            <ac:picMk id="4098" creationId="{0A85960C-8CF9-4BE3-9DD0-46E404E2A44C}"/>
          </ac:picMkLst>
        </pc:picChg>
        <pc:picChg chg="del">
          <ac:chgData name="Michelle Millar" userId="ca2c1bca-f194-43da-b766-a2d0350c5abf" providerId="ADAL" clId="{2634E35E-BE3A-4CE0-95FA-38810BBE844A}" dt="2020-10-28T08:44:04.742" v="3553" actId="478"/>
          <ac:picMkLst>
            <pc:docMk/>
            <pc:sldMk cId="942905004" sldId="452"/>
            <ac:picMk id="4100" creationId="{422A81A6-B85A-4943-9057-2E529C89853A}"/>
          </ac:picMkLst>
        </pc:picChg>
        <pc:picChg chg="del">
          <ac:chgData name="Michelle Millar" userId="ca2c1bca-f194-43da-b766-a2d0350c5abf" providerId="ADAL" clId="{2634E35E-BE3A-4CE0-95FA-38810BBE844A}" dt="2020-10-28T08:44:04.430" v="3552" actId="478"/>
          <ac:picMkLst>
            <pc:docMk/>
            <pc:sldMk cId="942905004" sldId="452"/>
            <ac:picMk id="4102" creationId="{31097CEE-9026-4867-A07C-95F4F8B5E0D2}"/>
          </ac:picMkLst>
        </pc:picChg>
        <pc:picChg chg="del">
          <ac:chgData name="Michelle Millar" userId="ca2c1bca-f194-43da-b766-a2d0350c5abf" providerId="ADAL" clId="{2634E35E-BE3A-4CE0-95FA-38810BBE844A}" dt="2020-10-28T08:44:05.359" v="3554" actId="478"/>
          <ac:picMkLst>
            <pc:docMk/>
            <pc:sldMk cId="942905004" sldId="452"/>
            <ac:picMk id="4104" creationId="{D16310C8-D5BD-438F-8E33-93E4D3DA56DC}"/>
          </ac:picMkLst>
        </pc:picChg>
        <pc:picChg chg="add mod">
          <ac:chgData name="Michelle Millar" userId="ca2c1bca-f194-43da-b766-a2d0350c5abf" providerId="ADAL" clId="{2634E35E-BE3A-4CE0-95FA-38810BBE844A}" dt="2020-10-28T08:44:13.162" v="3557" actId="14100"/>
          <ac:picMkLst>
            <pc:docMk/>
            <pc:sldMk cId="942905004" sldId="452"/>
            <ac:picMk id="7170" creationId="{A97817B5-9052-4F12-8200-AE1F136B8005}"/>
          </ac:picMkLst>
        </pc:picChg>
        <pc:picChg chg="add mod">
          <ac:chgData name="Michelle Millar" userId="ca2c1bca-f194-43da-b766-a2d0350c5abf" providerId="ADAL" clId="{2634E35E-BE3A-4CE0-95FA-38810BBE844A}" dt="2020-10-28T08:44:23.402" v="3561" actId="1076"/>
          <ac:picMkLst>
            <pc:docMk/>
            <pc:sldMk cId="942905004" sldId="452"/>
            <ac:picMk id="7172" creationId="{31872A7A-51EE-40A0-A45C-C9A31B2B8871}"/>
          </ac:picMkLst>
        </pc:picChg>
        <pc:picChg chg="add mod">
          <ac:chgData name="Michelle Millar" userId="ca2c1bca-f194-43da-b766-a2d0350c5abf" providerId="ADAL" clId="{2634E35E-BE3A-4CE0-95FA-38810BBE844A}" dt="2020-10-28T08:44:42.627" v="3568" actId="14100"/>
          <ac:picMkLst>
            <pc:docMk/>
            <pc:sldMk cId="942905004" sldId="452"/>
            <ac:picMk id="7174" creationId="{90C4089C-2271-46A2-9A20-925B4B679455}"/>
          </ac:picMkLst>
        </pc:picChg>
        <pc:picChg chg="add mod">
          <ac:chgData name="Michelle Millar" userId="ca2c1bca-f194-43da-b766-a2d0350c5abf" providerId="ADAL" clId="{2634E35E-BE3A-4CE0-95FA-38810BBE844A}" dt="2020-10-28T08:44:48.653" v="3571" actId="1076"/>
          <ac:picMkLst>
            <pc:docMk/>
            <pc:sldMk cId="942905004" sldId="452"/>
            <ac:picMk id="7176" creationId="{5FDBFF28-08BD-4878-A636-A116874D3F84}"/>
          </ac:picMkLst>
        </pc:picChg>
        <pc:picChg chg="add del">
          <ac:chgData name="Michelle Millar" userId="ca2c1bca-f194-43da-b766-a2d0350c5abf" providerId="ADAL" clId="{2634E35E-BE3A-4CE0-95FA-38810BBE844A}" dt="2020-10-28T09:26:26.920" v="5772"/>
          <ac:picMkLst>
            <pc:docMk/>
            <pc:sldMk cId="942905004" sldId="452"/>
            <ac:picMk id="7178" creationId="{45A612C9-8A3C-4183-94B6-6531C1B3F5AA}"/>
          </ac:picMkLst>
        </pc:picChg>
      </pc:sldChg>
      <pc:sldChg chg="addSp delSp modSp add mod ord">
        <pc:chgData name="Michelle Millar" userId="ca2c1bca-f194-43da-b766-a2d0350c5abf" providerId="ADAL" clId="{2634E35E-BE3A-4CE0-95FA-38810BBE844A}" dt="2020-10-28T09:10:22.181" v="5062" actId="14100"/>
        <pc:sldMkLst>
          <pc:docMk/>
          <pc:sldMk cId="2974222440" sldId="453"/>
        </pc:sldMkLst>
        <pc:spChg chg="mod">
          <ac:chgData name="Michelle Millar" userId="ca2c1bca-f194-43da-b766-a2d0350c5abf" providerId="ADAL" clId="{2634E35E-BE3A-4CE0-95FA-38810BBE844A}" dt="2020-10-28T08:46:44.971" v="3625" actId="20577"/>
          <ac:spMkLst>
            <pc:docMk/>
            <pc:sldMk cId="2974222440" sldId="453"/>
            <ac:spMk id="2" creationId="{7C001697-6CA5-47D0-987F-BE4C8A0599AE}"/>
          </ac:spMkLst>
        </pc:spChg>
        <pc:spChg chg="mod">
          <ac:chgData name="Michelle Millar" userId="ca2c1bca-f194-43da-b766-a2d0350c5abf" providerId="ADAL" clId="{2634E35E-BE3A-4CE0-95FA-38810BBE844A}" dt="2020-10-28T08:47:02.759" v="3690" actId="20577"/>
          <ac:spMkLst>
            <pc:docMk/>
            <pc:sldMk cId="2974222440" sldId="453"/>
            <ac:spMk id="3" creationId="{19789DFC-1961-4CEA-8D69-950A53FA185D}"/>
          </ac:spMkLst>
        </pc:spChg>
        <pc:spChg chg="del">
          <ac:chgData name="Michelle Millar" userId="ca2c1bca-f194-43da-b766-a2d0350c5abf" providerId="ADAL" clId="{2634E35E-BE3A-4CE0-95FA-38810BBE844A}" dt="2020-10-28T09:10:00.396" v="5053" actId="478"/>
          <ac:spMkLst>
            <pc:docMk/>
            <pc:sldMk cId="2974222440" sldId="453"/>
            <ac:spMk id="4" creationId="{CF97C306-EC34-4D72-9E26-F9C5213F3233}"/>
          </ac:spMkLst>
        </pc:spChg>
        <pc:spChg chg="mod">
          <ac:chgData name="Michelle Millar" userId="ca2c1bca-f194-43da-b766-a2d0350c5abf" providerId="ADAL" clId="{2634E35E-BE3A-4CE0-95FA-38810BBE844A}" dt="2020-10-28T09:10:22.181" v="5062" actId="14100"/>
          <ac:spMkLst>
            <pc:docMk/>
            <pc:sldMk cId="2974222440" sldId="453"/>
            <ac:spMk id="5" creationId="{231BE95F-9B92-4E73-B78A-2F3D456C03E7}"/>
          </ac:spMkLst>
        </pc:spChg>
        <pc:spChg chg="del">
          <ac:chgData name="Michelle Millar" userId="ca2c1bca-f194-43da-b766-a2d0350c5abf" providerId="ADAL" clId="{2634E35E-BE3A-4CE0-95FA-38810BBE844A}" dt="2020-10-28T09:10:08.247" v="5056" actId="478"/>
          <ac:spMkLst>
            <pc:docMk/>
            <pc:sldMk cId="2974222440" sldId="453"/>
            <ac:spMk id="6" creationId="{DA5C5440-0BCD-43FE-97B2-121FC79D84A9}"/>
          </ac:spMkLst>
        </pc:spChg>
        <pc:spChg chg="del">
          <ac:chgData name="Michelle Millar" userId="ca2c1bca-f194-43da-b766-a2d0350c5abf" providerId="ADAL" clId="{2634E35E-BE3A-4CE0-95FA-38810BBE844A}" dt="2020-10-28T09:10:14.603" v="5059" actId="478"/>
          <ac:spMkLst>
            <pc:docMk/>
            <pc:sldMk cId="2974222440" sldId="453"/>
            <ac:spMk id="7" creationId="{DB013DB2-00D9-40F9-8912-251AB05F8413}"/>
          </ac:spMkLst>
        </pc:spChg>
        <pc:spChg chg="mod">
          <ac:chgData name="Michelle Millar" userId="ca2c1bca-f194-43da-b766-a2d0350c5abf" providerId="ADAL" clId="{2634E35E-BE3A-4CE0-95FA-38810BBE844A}" dt="2020-10-28T09:10:04.963" v="5054" actId="14100"/>
          <ac:spMkLst>
            <pc:docMk/>
            <pc:sldMk cId="2974222440" sldId="453"/>
            <ac:spMk id="8" creationId="{9B2D003F-5537-4D7E-B5D4-166C891CFC5C}"/>
          </ac:spMkLst>
        </pc:spChg>
        <pc:spChg chg="mod">
          <ac:chgData name="Michelle Millar" userId="ca2c1bca-f194-43da-b766-a2d0350c5abf" providerId="ADAL" clId="{2634E35E-BE3A-4CE0-95FA-38810BBE844A}" dt="2020-10-28T09:10:11.645" v="5057" actId="14100"/>
          <ac:spMkLst>
            <pc:docMk/>
            <pc:sldMk cId="2974222440" sldId="453"/>
            <ac:spMk id="10" creationId="{C14D0258-A4F7-469F-82F0-55B87FC8952C}"/>
          </ac:spMkLst>
        </pc:spChg>
        <pc:spChg chg="mod">
          <ac:chgData name="Michelle Millar" userId="ca2c1bca-f194-43da-b766-a2d0350c5abf" providerId="ADAL" clId="{2634E35E-BE3A-4CE0-95FA-38810BBE844A}" dt="2020-10-28T09:10:17.548" v="5060" actId="14100"/>
          <ac:spMkLst>
            <pc:docMk/>
            <pc:sldMk cId="2974222440" sldId="453"/>
            <ac:spMk id="11" creationId="{822394A5-CC14-4741-A0BA-8D2F6947763A}"/>
          </ac:spMkLst>
        </pc:spChg>
        <pc:spChg chg="mod">
          <ac:chgData name="Michelle Millar" userId="ca2c1bca-f194-43da-b766-a2d0350c5abf" providerId="ADAL" clId="{2634E35E-BE3A-4CE0-95FA-38810BBE844A}" dt="2020-10-28T08:47:21.099" v="3720" actId="20577"/>
          <ac:spMkLst>
            <pc:docMk/>
            <pc:sldMk cId="2974222440" sldId="453"/>
            <ac:spMk id="12" creationId="{D03AFA68-6699-4387-ACB3-6057B168B483}"/>
          </ac:spMkLst>
        </pc:spChg>
        <pc:spChg chg="mod">
          <ac:chgData name="Michelle Millar" userId="ca2c1bca-f194-43da-b766-a2d0350c5abf" providerId="ADAL" clId="{2634E35E-BE3A-4CE0-95FA-38810BBE844A}" dt="2020-10-28T08:47:33.859" v="3761" actId="20577"/>
          <ac:spMkLst>
            <pc:docMk/>
            <pc:sldMk cId="2974222440" sldId="453"/>
            <ac:spMk id="13" creationId="{0C5660AE-DD74-46FE-9719-E446701C56DC}"/>
          </ac:spMkLst>
        </pc:spChg>
        <pc:spChg chg="mod">
          <ac:chgData name="Michelle Millar" userId="ca2c1bca-f194-43da-b766-a2d0350c5abf" providerId="ADAL" clId="{2634E35E-BE3A-4CE0-95FA-38810BBE844A}" dt="2020-10-28T08:47:47.099" v="3793" actId="20577"/>
          <ac:spMkLst>
            <pc:docMk/>
            <pc:sldMk cId="2974222440" sldId="453"/>
            <ac:spMk id="14" creationId="{EDCF0930-CE9D-41C7-8E24-2112BA29A7A0}"/>
          </ac:spMkLst>
        </pc:spChg>
        <pc:spChg chg="mod">
          <ac:chgData name="Michelle Millar" userId="ca2c1bca-f194-43da-b766-a2d0350c5abf" providerId="ADAL" clId="{2634E35E-BE3A-4CE0-95FA-38810BBE844A}" dt="2020-10-28T08:47:57.738" v="3826" actId="20577"/>
          <ac:spMkLst>
            <pc:docMk/>
            <pc:sldMk cId="2974222440" sldId="453"/>
            <ac:spMk id="15" creationId="{88A58A53-526A-4590-A8E3-961C11C3F17C}"/>
          </ac:spMkLst>
        </pc:spChg>
        <pc:spChg chg="mod">
          <ac:chgData name="Michelle Millar" userId="ca2c1bca-f194-43da-b766-a2d0350c5abf" providerId="ADAL" clId="{2634E35E-BE3A-4CE0-95FA-38810BBE844A}" dt="2020-10-28T08:51:16.579" v="3907" actId="20577"/>
          <ac:spMkLst>
            <pc:docMk/>
            <pc:sldMk cId="2974222440" sldId="453"/>
            <ac:spMk id="21" creationId="{4110EE92-5B73-420A-BBBF-97FB537CD1F5}"/>
          </ac:spMkLst>
        </pc:spChg>
        <pc:spChg chg="mod">
          <ac:chgData name="Michelle Millar" userId="ca2c1bca-f194-43da-b766-a2d0350c5abf" providerId="ADAL" clId="{2634E35E-BE3A-4CE0-95FA-38810BBE844A}" dt="2020-10-28T08:48:55.893" v="3835" actId="6549"/>
          <ac:spMkLst>
            <pc:docMk/>
            <pc:sldMk cId="2974222440" sldId="453"/>
            <ac:spMk id="23" creationId="{9C95278A-B2BE-4E2E-9F2E-CAB3AEB3FE91}"/>
          </ac:spMkLst>
        </pc:spChg>
        <pc:spChg chg="mod">
          <ac:chgData name="Michelle Millar" userId="ca2c1bca-f194-43da-b766-a2d0350c5abf" providerId="ADAL" clId="{2634E35E-BE3A-4CE0-95FA-38810BBE844A}" dt="2020-10-28T08:49:41.775" v="3847" actId="20577"/>
          <ac:spMkLst>
            <pc:docMk/>
            <pc:sldMk cId="2974222440" sldId="453"/>
            <ac:spMk id="25" creationId="{60FC973D-9668-4E03-B1D2-24082A6E9E2C}"/>
          </ac:spMkLst>
        </pc:spChg>
        <pc:spChg chg="add mod">
          <ac:chgData name="Michelle Millar" userId="ca2c1bca-f194-43da-b766-a2d0350c5abf" providerId="ADAL" clId="{2634E35E-BE3A-4CE0-95FA-38810BBE844A}" dt="2020-10-28T08:48:10.090" v="3828" actId="571"/>
          <ac:spMkLst>
            <pc:docMk/>
            <pc:sldMk cId="2974222440" sldId="453"/>
            <ac:spMk id="27" creationId="{8C8057A2-B3BF-4412-906C-47792180DDBF}"/>
          </ac:spMkLst>
        </pc:spChg>
        <pc:spChg chg="add mod">
          <ac:chgData name="Michelle Millar" userId="ca2c1bca-f194-43da-b766-a2d0350c5abf" providerId="ADAL" clId="{2634E35E-BE3A-4CE0-95FA-38810BBE844A}" dt="2020-10-28T08:48:10.090" v="3828" actId="571"/>
          <ac:spMkLst>
            <pc:docMk/>
            <pc:sldMk cId="2974222440" sldId="453"/>
            <ac:spMk id="28" creationId="{4D3B0D70-664C-4831-A848-BEDC91123C8C}"/>
          </ac:spMkLst>
        </pc:spChg>
        <pc:spChg chg="mod">
          <ac:chgData name="Michelle Millar" userId="ca2c1bca-f194-43da-b766-a2d0350c5abf" providerId="ADAL" clId="{2634E35E-BE3A-4CE0-95FA-38810BBE844A}" dt="2020-10-28T08:50:18.539" v="3856" actId="20577"/>
          <ac:spMkLst>
            <pc:docMk/>
            <pc:sldMk cId="2974222440" sldId="453"/>
            <ac:spMk id="29" creationId="{4DF2B667-028A-4CF4-B0B4-955376E50051}"/>
          </ac:spMkLst>
        </pc:spChg>
        <pc:spChg chg="add mod">
          <ac:chgData name="Michelle Millar" userId="ca2c1bca-f194-43da-b766-a2d0350c5abf" providerId="ADAL" clId="{2634E35E-BE3A-4CE0-95FA-38810BBE844A}" dt="2020-10-28T08:48:10.090" v="3828" actId="571"/>
          <ac:spMkLst>
            <pc:docMk/>
            <pc:sldMk cId="2974222440" sldId="453"/>
            <ac:spMk id="30" creationId="{B6DE616C-AF87-4C84-A47D-2D94D84C690B}"/>
          </ac:spMkLst>
        </pc:spChg>
      </pc:sldChg>
      <pc:sldChg chg="addSp delSp modSp add mod">
        <pc:chgData name="Michelle Millar" userId="ca2c1bca-f194-43da-b766-a2d0350c5abf" providerId="ADAL" clId="{2634E35E-BE3A-4CE0-95FA-38810BBE844A}" dt="2020-10-28T09:52:17.218" v="7027" actId="1035"/>
        <pc:sldMkLst>
          <pc:docMk/>
          <pc:sldMk cId="3778889178" sldId="454"/>
        </pc:sldMkLst>
        <pc:spChg chg="mod">
          <ac:chgData name="Michelle Millar" userId="ca2c1bca-f194-43da-b766-a2d0350c5abf" providerId="ADAL" clId="{2634E35E-BE3A-4CE0-95FA-38810BBE844A}" dt="2020-10-28T09:02:28.678" v="4031" actId="20577"/>
          <ac:spMkLst>
            <pc:docMk/>
            <pc:sldMk cId="3778889178" sldId="454"/>
            <ac:spMk id="2" creationId="{B7AF9ACF-C8DF-4CF6-BDA8-FB1601783BFF}"/>
          </ac:spMkLst>
        </pc:spChg>
        <pc:spChg chg="mod">
          <ac:chgData name="Michelle Millar" userId="ca2c1bca-f194-43da-b766-a2d0350c5abf" providerId="ADAL" clId="{2634E35E-BE3A-4CE0-95FA-38810BBE844A}" dt="2020-10-28T09:01:48.954" v="3928" actId="20577"/>
          <ac:spMkLst>
            <pc:docMk/>
            <pc:sldMk cId="3778889178" sldId="454"/>
            <ac:spMk id="3" creationId="{A9DDE672-756F-4CEB-9F06-7729B36CAEF2}"/>
          </ac:spMkLst>
        </pc:spChg>
        <pc:spChg chg="del">
          <ac:chgData name="Michelle Millar" userId="ca2c1bca-f194-43da-b766-a2d0350c5abf" providerId="ADAL" clId="{2634E35E-BE3A-4CE0-95FA-38810BBE844A}" dt="2020-10-28T09:09:39.531" v="5048" actId="478"/>
          <ac:spMkLst>
            <pc:docMk/>
            <pc:sldMk cId="3778889178" sldId="454"/>
            <ac:spMk id="4" creationId="{C23C014D-ABE9-4AA7-9BC2-C33A8A8BB09B}"/>
          </ac:spMkLst>
        </pc:spChg>
        <pc:spChg chg="add del mod">
          <ac:chgData name="Michelle Millar" userId="ca2c1bca-f194-43da-b766-a2d0350c5abf" providerId="ADAL" clId="{2634E35E-BE3A-4CE0-95FA-38810BBE844A}" dt="2020-10-28T09:52:13.030" v="7022" actId="1035"/>
          <ac:spMkLst>
            <pc:docMk/>
            <pc:sldMk cId="3778889178" sldId="454"/>
            <ac:spMk id="5" creationId="{1423E31C-E622-42D5-ACB2-714A04ED03BB}"/>
          </ac:spMkLst>
        </pc:spChg>
        <pc:spChg chg="del">
          <ac:chgData name="Michelle Millar" userId="ca2c1bca-f194-43da-b766-a2d0350c5abf" providerId="ADAL" clId="{2634E35E-BE3A-4CE0-95FA-38810BBE844A}" dt="2020-10-28T09:09:29.940" v="5044" actId="478"/>
          <ac:spMkLst>
            <pc:docMk/>
            <pc:sldMk cId="3778889178" sldId="454"/>
            <ac:spMk id="6" creationId="{37973F14-8303-4C20-8EB2-853CBC1859B8}"/>
          </ac:spMkLst>
        </pc:spChg>
        <pc:spChg chg="del">
          <ac:chgData name="Michelle Millar" userId="ca2c1bca-f194-43da-b766-a2d0350c5abf" providerId="ADAL" clId="{2634E35E-BE3A-4CE0-95FA-38810BBE844A}" dt="2020-10-28T09:09:28.707" v="5043" actId="478"/>
          <ac:spMkLst>
            <pc:docMk/>
            <pc:sldMk cId="3778889178" sldId="454"/>
            <ac:spMk id="7" creationId="{9EC71619-F5A0-46F5-A62A-F46D5C90EA8F}"/>
          </ac:spMkLst>
        </pc:spChg>
        <pc:spChg chg="mod">
          <ac:chgData name="Michelle Millar" userId="ca2c1bca-f194-43da-b766-a2d0350c5abf" providerId="ADAL" clId="{2634E35E-BE3A-4CE0-95FA-38810BBE844A}" dt="2020-10-28T09:52:13.030" v="7022" actId="1035"/>
          <ac:spMkLst>
            <pc:docMk/>
            <pc:sldMk cId="3778889178" sldId="454"/>
            <ac:spMk id="8" creationId="{0800AB03-E8CE-4BBF-9944-3813F537CBE1}"/>
          </ac:spMkLst>
        </pc:spChg>
        <pc:spChg chg="mod">
          <ac:chgData name="Michelle Millar" userId="ca2c1bca-f194-43da-b766-a2d0350c5abf" providerId="ADAL" clId="{2634E35E-BE3A-4CE0-95FA-38810BBE844A}" dt="2020-10-28T09:52:13.030" v="7022" actId="1035"/>
          <ac:spMkLst>
            <pc:docMk/>
            <pc:sldMk cId="3778889178" sldId="454"/>
            <ac:spMk id="9" creationId="{CEF2F9C7-81BF-468C-B693-167302214DF9}"/>
          </ac:spMkLst>
        </pc:spChg>
        <pc:spChg chg="mod">
          <ac:chgData name="Michelle Millar" userId="ca2c1bca-f194-43da-b766-a2d0350c5abf" providerId="ADAL" clId="{2634E35E-BE3A-4CE0-95FA-38810BBE844A}" dt="2020-10-28T09:52:13.030" v="7022" actId="1035"/>
          <ac:spMkLst>
            <pc:docMk/>
            <pc:sldMk cId="3778889178" sldId="454"/>
            <ac:spMk id="10" creationId="{2E98C14B-CA8C-4C2C-9B4D-BA6AEDF02912}"/>
          </ac:spMkLst>
        </pc:spChg>
        <pc:spChg chg="mod">
          <ac:chgData name="Michelle Millar" userId="ca2c1bca-f194-43da-b766-a2d0350c5abf" providerId="ADAL" clId="{2634E35E-BE3A-4CE0-95FA-38810BBE844A}" dt="2020-10-28T09:52:13.030" v="7022" actId="1035"/>
          <ac:spMkLst>
            <pc:docMk/>
            <pc:sldMk cId="3778889178" sldId="454"/>
            <ac:spMk id="19" creationId="{A0033DF4-42DD-418C-971B-41359AA7E48B}"/>
          </ac:spMkLst>
        </pc:spChg>
        <pc:spChg chg="del">
          <ac:chgData name="Michelle Millar" userId="ca2c1bca-f194-43da-b766-a2d0350c5abf" providerId="ADAL" clId="{2634E35E-BE3A-4CE0-95FA-38810BBE844A}" dt="2020-10-28T09:06:11.322" v="4398" actId="478"/>
          <ac:spMkLst>
            <pc:docMk/>
            <pc:sldMk cId="3778889178" sldId="454"/>
            <ac:spMk id="20" creationId="{96335B0A-D5A5-4BB8-823E-577D4497A945}"/>
          </ac:spMkLst>
        </pc:spChg>
        <pc:spChg chg="del">
          <ac:chgData name="Michelle Millar" userId="ca2c1bca-f194-43da-b766-a2d0350c5abf" providerId="ADAL" clId="{2634E35E-BE3A-4CE0-95FA-38810BBE844A}" dt="2020-10-28T09:06:14.579" v="4400" actId="478"/>
          <ac:spMkLst>
            <pc:docMk/>
            <pc:sldMk cId="3778889178" sldId="454"/>
            <ac:spMk id="21" creationId="{41E69A07-302C-4F00-A280-DE7BEF8527CD}"/>
          </ac:spMkLst>
        </pc:spChg>
        <pc:spChg chg="del">
          <ac:chgData name="Michelle Millar" userId="ca2c1bca-f194-43da-b766-a2d0350c5abf" providerId="ADAL" clId="{2634E35E-BE3A-4CE0-95FA-38810BBE844A}" dt="2020-10-28T09:06:12.799" v="4399" actId="478"/>
          <ac:spMkLst>
            <pc:docMk/>
            <pc:sldMk cId="3778889178" sldId="454"/>
            <ac:spMk id="22" creationId="{D53888D8-87C7-4F43-B938-F69B3662BD20}"/>
          </ac:spMkLst>
        </pc:spChg>
        <pc:spChg chg="mod">
          <ac:chgData name="Michelle Millar" userId="ca2c1bca-f194-43da-b766-a2d0350c5abf" providerId="ADAL" clId="{2634E35E-BE3A-4CE0-95FA-38810BBE844A}" dt="2020-10-28T09:52:13.030" v="7022" actId="1035"/>
          <ac:spMkLst>
            <pc:docMk/>
            <pc:sldMk cId="3778889178" sldId="454"/>
            <ac:spMk id="27" creationId="{138C9928-0626-4E23-B43A-3C2C46454F4E}"/>
          </ac:spMkLst>
        </pc:spChg>
        <pc:spChg chg="mod">
          <ac:chgData name="Michelle Millar" userId="ca2c1bca-f194-43da-b766-a2d0350c5abf" providerId="ADAL" clId="{2634E35E-BE3A-4CE0-95FA-38810BBE844A}" dt="2020-10-28T09:52:13.030" v="7022" actId="1035"/>
          <ac:spMkLst>
            <pc:docMk/>
            <pc:sldMk cId="3778889178" sldId="454"/>
            <ac:spMk id="28" creationId="{773C3325-6A07-4C39-AC72-A3F10FC09C2D}"/>
          </ac:spMkLst>
        </pc:spChg>
        <pc:spChg chg="mod">
          <ac:chgData name="Michelle Millar" userId="ca2c1bca-f194-43da-b766-a2d0350c5abf" providerId="ADAL" clId="{2634E35E-BE3A-4CE0-95FA-38810BBE844A}" dt="2020-10-28T09:52:13.030" v="7022" actId="1035"/>
          <ac:spMkLst>
            <pc:docMk/>
            <pc:sldMk cId="3778889178" sldId="454"/>
            <ac:spMk id="29" creationId="{948952EA-D5CF-4B9A-B46F-4A6D5E6467B6}"/>
          </ac:spMkLst>
        </pc:spChg>
        <pc:spChg chg="mod">
          <ac:chgData name="Michelle Millar" userId="ca2c1bca-f194-43da-b766-a2d0350c5abf" providerId="ADAL" clId="{2634E35E-BE3A-4CE0-95FA-38810BBE844A}" dt="2020-10-28T09:52:13.030" v="7022" actId="1035"/>
          <ac:spMkLst>
            <pc:docMk/>
            <pc:sldMk cId="3778889178" sldId="454"/>
            <ac:spMk id="30" creationId="{5FA8408F-C40B-4E1D-AF59-0256648A1336}"/>
          </ac:spMkLst>
        </pc:spChg>
        <pc:spChg chg="add mod">
          <ac:chgData name="Michelle Millar" userId="ca2c1bca-f194-43da-b766-a2d0350c5abf" providerId="ADAL" clId="{2634E35E-BE3A-4CE0-95FA-38810BBE844A}" dt="2020-10-28T09:52:13.030" v="7022" actId="1035"/>
          <ac:spMkLst>
            <pc:docMk/>
            <pc:sldMk cId="3778889178" sldId="454"/>
            <ac:spMk id="31" creationId="{8462D581-AC6A-4D7D-9B76-EE590BF85571}"/>
          </ac:spMkLst>
        </pc:spChg>
        <pc:spChg chg="add mod">
          <ac:chgData name="Michelle Millar" userId="ca2c1bca-f194-43da-b766-a2d0350c5abf" providerId="ADAL" clId="{2634E35E-BE3A-4CE0-95FA-38810BBE844A}" dt="2020-10-28T09:52:13.030" v="7022" actId="1035"/>
          <ac:spMkLst>
            <pc:docMk/>
            <pc:sldMk cId="3778889178" sldId="454"/>
            <ac:spMk id="32" creationId="{97EF19E9-2EF9-4CEE-BF5F-C9CE928EF1EC}"/>
          </ac:spMkLst>
        </pc:spChg>
        <pc:spChg chg="add mod">
          <ac:chgData name="Michelle Millar" userId="ca2c1bca-f194-43da-b766-a2d0350c5abf" providerId="ADAL" clId="{2634E35E-BE3A-4CE0-95FA-38810BBE844A}" dt="2020-10-28T09:52:13.030" v="7022" actId="1035"/>
          <ac:spMkLst>
            <pc:docMk/>
            <pc:sldMk cId="3778889178" sldId="454"/>
            <ac:spMk id="33" creationId="{F03C528B-9BCE-4E4B-B3A6-FA67F7D5E6E6}"/>
          </ac:spMkLst>
        </pc:spChg>
        <pc:spChg chg="add mod">
          <ac:chgData name="Michelle Millar" userId="ca2c1bca-f194-43da-b766-a2d0350c5abf" providerId="ADAL" clId="{2634E35E-BE3A-4CE0-95FA-38810BBE844A}" dt="2020-10-28T09:52:17.218" v="7027" actId="1035"/>
          <ac:spMkLst>
            <pc:docMk/>
            <pc:sldMk cId="3778889178" sldId="454"/>
            <ac:spMk id="34" creationId="{169F2697-A537-43DE-A8F8-55AA0F24AEEF}"/>
          </ac:spMkLst>
        </pc:spChg>
        <pc:picChg chg="add mod">
          <ac:chgData name="Michelle Millar" userId="ca2c1bca-f194-43da-b766-a2d0350c5abf" providerId="ADAL" clId="{2634E35E-BE3A-4CE0-95FA-38810BBE844A}" dt="2020-10-28T09:52:17.218" v="7027" actId="1035"/>
          <ac:picMkLst>
            <pc:docMk/>
            <pc:sldMk cId="3778889178" sldId="454"/>
            <ac:picMk id="12" creationId="{355BF82B-94C3-4D11-8AAD-CC89006ABA17}"/>
          </ac:picMkLst>
        </pc:picChg>
        <pc:picChg chg="del">
          <ac:chgData name="Michelle Millar" userId="ca2c1bca-f194-43da-b766-a2d0350c5abf" providerId="ADAL" clId="{2634E35E-BE3A-4CE0-95FA-38810BBE844A}" dt="2020-10-28T09:03:05.578" v="4058" actId="478"/>
          <ac:picMkLst>
            <pc:docMk/>
            <pc:sldMk cId="3778889178" sldId="454"/>
            <ac:picMk id="4098" creationId="{0A85960C-8CF9-4BE3-9DD0-46E404E2A44C}"/>
          </ac:picMkLst>
        </pc:picChg>
        <pc:picChg chg="del">
          <ac:chgData name="Michelle Millar" userId="ca2c1bca-f194-43da-b766-a2d0350c5abf" providerId="ADAL" clId="{2634E35E-BE3A-4CE0-95FA-38810BBE844A}" dt="2020-10-28T09:03:06.779" v="4059" actId="478"/>
          <ac:picMkLst>
            <pc:docMk/>
            <pc:sldMk cId="3778889178" sldId="454"/>
            <ac:picMk id="4100" creationId="{422A81A6-B85A-4943-9057-2E529C89853A}"/>
          </ac:picMkLst>
        </pc:picChg>
        <pc:picChg chg="del">
          <ac:chgData name="Michelle Millar" userId="ca2c1bca-f194-43da-b766-a2d0350c5abf" providerId="ADAL" clId="{2634E35E-BE3A-4CE0-95FA-38810BBE844A}" dt="2020-10-28T09:03:07.634" v="4060" actId="478"/>
          <ac:picMkLst>
            <pc:docMk/>
            <pc:sldMk cId="3778889178" sldId="454"/>
            <ac:picMk id="4102" creationId="{31097CEE-9026-4867-A07C-95F4F8B5E0D2}"/>
          </ac:picMkLst>
        </pc:picChg>
        <pc:picChg chg="del">
          <ac:chgData name="Michelle Millar" userId="ca2c1bca-f194-43da-b766-a2d0350c5abf" providerId="ADAL" clId="{2634E35E-BE3A-4CE0-95FA-38810BBE844A}" dt="2020-10-28T09:03:08.592" v="4061" actId="478"/>
          <ac:picMkLst>
            <pc:docMk/>
            <pc:sldMk cId="3778889178" sldId="454"/>
            <ac:picMk id="4104" creationId="{D16310C8-D5BD-438F-8E33-93E4D3DA56DC}"/>
          </ac:picMkLst>
        </pc:picChg>
        <pc:picChg chg="add mod">
          <ac:chgData name="Michelle Millar" userId="ca2c1bca-f194-43da-b766-a2d0350c5abf" providerId="ADAL" clId="{2634E35E-BE3A-4CE0-95FA-38810BBE844A}" dt="2020-10-28T09:52:13.030" v="7022" actId="1035"/>
          <ac:picMkLst>
            <pc:docMk/>
            <pc:sldMk cId="3778889178" sldId="454"/>
            <ac:picMk id="8194" creationId="{B146D20C-6344-46EF-9631-E79F965FFEA8}"/>
          </ac:picMkLst>
        </pc:picChg>
        <pc:picChg chg="add mod">
          <ac:chgData name="Michelle Millar" userId="ca2c1bca-f194-43da-b766-a2d0350c5abf" providerId="ADAL" clId="{2634E35E-BE3A-4CE0-95FA-38810BBE844A}" dt="2020-10-28T09:52:13.030" v="7022" actId="1035"/>
          <ac:picMkLst>
            <pc:docMk/>
            <pc:sldMk cId="3778889178" sldId="454"/>
            <ac:picMk id="8196" creationId="{D3840203-B89E-4B5D-8675-1701F5DA74F9}"/>
          </ac:picMkLst>
        </pc:picChg>
        <pc:picChg chg="add mod">
          <ac:chgData name="Michelle Millar" userId="ca2c1bca-f194-43da-b766-a2d0350c5abf" providerId="ADAL" clId="{2634E35E-BE3A-4CE0-95FA-38810BBE844A}" dt="2020-10-28T09:52:13.030" v="7022" actId="1035"/>
          <ac:picMkLst>
            <pc:docMk/>
            <pc:sldMk cId="3778889178" sldId="454"/>
            <ac:picMk id="8198" creationId="{B879A9AC-E7B3-48DA-BBC2-30CD1C0ACE42}"/>
          </ac:picMkLst>
        </pc:picChg>
        <pc:picChg chg="add mod">
          <ac:chgData name="Michelle Millar" userId="ca2c1bca-f194-43da-b766-a2d0350c5abf" providerId="ADAL" clId="{2634E35E-BE3A-4CE0-95FA-38810BBE844A}" dt="2020-10-28T09:52:13.030" v="7022" actId="1035"/>
          <ac:picMkLst>
            <pc:docMk/>
            <pc:sldMk cId="3778889178" sldId="454"/>
            <ac:picMk id="8200" creationId="{3A009CCC-E6B6-4DD2-A327-127D2ACCEFB7}"/>
          </ac:picMkLst>
        </pc:picChg>
        <pc:cxnChg chg="del">
          <ac:chgData name="Michelle Millar" userId="ca2c1bca-f194-43da-b766-a2d0350c5abf" providerId="ADAL" clId="{2634E35E-BE3A-4CE0-95FA-38810BBE844A}" dt="2020-10-28T09:02:43.918" v="4032" actId="478"/>
          <ac:cxnSpMkLst>
            <pc:docMk/>
            <pc:sldMk cId="3778889178" sldId="454"/>
            <ac:cxnSpMk id="15" creationId="{A216F43D-D478-48FB-B4E3-F9A7F9CD09F8}"/>
          </ac:cxnSpMkLst>
        </pc:cxnChg>
        <pc:cxnChg chg="del">
          <ac:chgData name="Michelle Millar" userId="ca2c1bca-f194-43da-b766-a2d0350c5abf" providerId="ADAL" clId="{2634E35E-BE3A-4CE0-95FA-38810BBE844A}" dt="2020-10-28T09:02:47.927" v="4035" actId="478"/>
          <ac:cxnSpMkLst>
            <pc:docMk/>
            <pc:sldMk cId="3778889178" sldId="454"/>
            <ac:cxnSpMk id="16" creationId="{4B595A19-39B5-4696-B9B8-C4F7BF06C222}"/>
          </ac:cxnSpMkLst>
        </pc:cxnChg>
        <pc:cxnChg chg="del">
          <ac:chgData name="Michelle Millar" userId="ca2c1bca-f194-43da-b766-a2d0350c5abf" providerId="ADAL" clId="{2634E35E-BE3A-4CE0-95FA-38810BBE844A}" dt="2020-10-28T09:02:50.238" v="4037" actId="478"/>
          <ac:cxnSpMkLst>
            <pc:docMk/>
            <pc:sldMk cId="3778889178" sldId="454"/>
            <ac:cxnSpMk id="17" creationId="{BEC8C6F5-FAD4-4543-927F-94595E04C14F}"/>
          </ac:cxnSpMkLst>
        </pc:cxnChg>
        <pc:cxnChg chg="del">
          <ac:chgData name="Michelle Millar" userId="ca2c1bca-f194-43da-b766-a2d0350c5abf" providerId="ADAL" clId="{2634E35E-BE3A-4CE0-95FA-38810BBE844A}" dt="2020-10-28T09:02:49.474" v="4036" actId="478"/>
          <ac:cxnSpMkLst>
            <pc:docMk/>
            <pc:sldMk cId="3778889178" sldId="454"/>
            <ac:cxnSpMk id="18" creationId="{5FF4074B-98CA-44EE-9BA3-E762C44E790C}"/>
          </ac:cxnSpMkLst>
        </pc:cxnChg>
      </pc:sldChg>
      <pc:sldChg chg="addSp delSp modSp add mod">
        <pc:chgData name="Michelle Millar" userId="ca2c1bca-f194-43da-b766-a2d0350c5abf" providerId="ADAL" clId="{2634E35E-BE3A-4CE0-95FA-38810BBE844A}" dt="2020-10-28T09:25:24.621" v="5706" actId="1076"/>
        <pc:sldMkLst>
          <pc:docMk/>
          <pc:sldMk cId="1559661816" sldId="455"/>
        </pc:sldMkLst>
        <pc:spChg chg="mod">
          <ac:chgData name="Michelle Millar" userId="ca2c1bca-f194-43da-b766-a2d0350c5abf" providerId="ADAL" clId="{2634E35E-BE3A-4CE0-95FA-38810BBE844A}" dt="2020-10-28T09:20:46.751" v="5408" actId="20577"/>
          <ac:spMkLst>
            <pc:docMk/>
            <pc:sldMk cId="1559661816" sldId="455"/>
            <ac:spMk id="2" creationId="{B7AF9ACF-C8DF-4CF6-BDA8-FB1601783BFF}"/>
          </ac:spMkLst>
        </pc:spChg>
        <pc:spChg chg="mod">
          <ac:chgData name="Michelle Millar" userId="ca2c1bca-f194-43da-b766-a2d0350c5abf" providerId="ADAL" clId="{2634E35E-BE3A-4CE0-95FA-38810BBE844A}" dt="2020-10-28T09:20:38.167" v="5359" actId="20577"/>
          <ac:spMkLst>
            <pc:docMk/>
            <pc:sldMk cId="1559661816" sldId="455"/>
            <ac:spMk id="3" creationId="{A9DDE672-756F-4CEB-9F06-7729B36CAEF2}"/>
          </ac:spMkLst>
        </pc:spChg>
        <pc:spChg chg="del">
          <ac:chgData name="Michelle Millar" userId="ca2c1bca-f194-43da-b766-a2d0350c5abf" providerId="ADAL" clId="{2634E35E-BE3A-4CE0-95FA-38810BBE844A}" dt="2020-10-28T09:20:53.933" v="5409" actId="478"/>
          <ac:spMkLst>
            <pc:docMk/>
            <pc:sldMk cId="1559661816" sldId="455"/>
            <ac:spMk id="5" creationId="{1423E31C-E622-42D5-ACB2-714A04ED03BB}"/>
          </ac:spMkLst>
        </pc:spChg>
        <pc:spChg chg="del">
          <ac:chgData name="Michelle Millar" userId="ca2c1bca-f194-43da-b766-a2d0350c5abf" providerId="ADAL" clId="{2634E35E-BE3A-4CE0-95FA-38810BBE844A}" dt="2020-10-28T09:20:59.577" v="5411" actId="478"/>
          <ac:spMkLst>
            <pc:docMk/>
            <pc:sldMk cId="1559661816" sldId="455"/>
            <ac:spMk id="8" creationId="{0800AB03-E8CE-4BBF-9944-3813F537CBE1}"/>
          </ac:spMkLst>
        </pc:spChg>
        <pc:spChg chg="del">
          <ac:chgData name="Michelle Millar" userId="ca2c1bca-f194-43da-b766-a2d0350c5abf" providerId="ADAL" clId="{2634E35E-BE3A-4CE0-95FA-38810BBE844A}" dt="2020-10-28T09:20:55.725" v="5410" actId="478"/>
          <ac:spMkLst>
            <pc:docMk/>
            <pc:sldMk cId="1559661816" sldId="455"/>
            <ac:spMk id="9" creationId="{CEF2F9C7-81BF-468C-B693-167302214DF9}"/>
          </ac:spMkLst>
        </pc:spChg>
        <pc:spChg chg="del">
          <ac:chgData name="Michelle Millar" userId="ca2c1bca-f194-43da-b766-a2d0350c5abf" providerId="ADAL" clId="{2634E35E-BE3A-4CE0-95FA-38810BBE844A}" dt="2020-10-28T09:20:53.933" v="5409" actId="478"/>
          <ac:spMkLst>
            <pc:docMk/>
            <pc:sldMk cId="1559661816" sldId="455"/>
            <ac:spMk id="10" creationId="{2E98C14B-CA8C-4C2C-9B4D-BA6AEDF02912}"/>
          </ac:spMkLst>
        </pc:spChg>
        <pc:spChg chg="del">
          <ac:chgData name="Michelle Millar" userId="ca2c1bca-f194-43da-b766-a2d0350c5abf" providerId="ADAL" clId="{2634E35E-BE3A-4CE0-95FA-38810BBE844A}" dt="2020-10-28T09:20:59.577" v="5411" actId="478"/>
          <ac:spMkLst>
            <pc:docMk/>
            <pc:sldMk cId="1559661816" sldId="455"/>
            <ac:spMk id="19" creationId="{A0033DF4-42DD-418C-971B-41359AA7E48B}"/>
          </ac:spMkLst>
        </pc:spChg>
        <pc:spChg chg="add mod">
          <ac:chgData name="Michelle Millar" userId="ca2c1bca-f194-43da-b766-a2d0350c5abf" providerId="ADAL" clId="{2634E35E-BE3A-4CE0-95FA-38810BBE844A}" dt="2020-10-28T09:23:02.944" v="5463" actId="14100"/>
          <ac:spMkLst>
            <pc:docMk/>
            <pc:sldMk cId="1559661816" sldId="455"/>
            <ac:spMk id="20" creationId="{DA570EBF-10DF-4430-8AE5-674D3FE27B9C}"/>
          </ac:spMkLst>
        </pc:spChg>
        <pc:spChg chg="add mod">
          <ac:chgData name="Michelle Millar" userId="ca2c1bca-f194-43da-b766-a2d0350c5abf" providerId="ADAL" clId="{2634E35E-BE3A-4CE0-95FA-38810BBE844A}" dt="2020-10-28T09:24:14.171" v="5513" actId="554"/>
          <ac:spMkLst>
            <pc:docMk/>
            <pc:sldMk cId="1559661816" sldId="455"/>
            <ac:spMk id="22" creationId="{80D59D68-D470-41ED-A255-095D8EF2E68C}"/>
          </ac:spMkLst>
        </pc:spChg>
        <pc:spChg chg="add mod">
          <ac:chgData name="Michelle Millar" userId="ca2c1bca-f194-43da-b766-a2d0350c5abf" providerId="ADAL" clId="{2634E35E-BE3A-4CE0-95FA-38810BBE844A}" dt="2020-10-28T09:22:50.695" v="5460" actId="12789"/>
          <ac:spMkLst>
            <pc:docMk/>
            <pc:sldMk cId="1559661816" sldId="455"/>
            <ac:spMk id="23" creationId="{3F894B4F-E8DF-468E-8DC9-68557F24E281}"/>
          </ac:spMkLst>
        </pc:spChg>
        <pc:spChg chg="add del mod">
          <ac:chgData name="Michelle Millar" userId="ca2c1bca-f194-43da-b766-a2d0350c5abf" providerId="ADAL" clId="{2634E35E-BE3A-4CE0-95FA-38810BBE844A}" dt="2020-10-28T09:21:36.459" v="5436" actId="478"/>
          <ac:spMkLst>
            <pc:docMk/>
            <pc:sldMk cId="1559661816" sldId="455"/>
            <ac:spMk id="25" creationId="{A69E0940-9F08-499F-8E24-6EA21F759547}"/>
          </ac:spMkLst>
        </pc:spChg>
        <pc:spChg chg="del">
          <ac:chgData name="Michelle Millar" userId="ca2c1bca-f194-43da-b766-a2d0350c5abf" providerId="ADAL" clId="{2634E35E-BE3A-4CE0-95FA-38810BBE844A}" dt="2020-10-28T09:20:59.577" v="5411" actId="478"/>
          <ac:spMkLst>
            <pc:docMk/>
            <pc:sldMk cId="1559661816" sldId="455"/>
            <ac:spMk id="27" creationId="{138C9928-0626-4E23-B43A-3C2C46454F4E}"/>
          </ac:spMkLst>
        </pc:spChg>
        <pc:spChg chg="del">
          <ac:chgData name="Michelle Millar" userId="ca2c1bca-f194-43da-b766-a2d0350c5abf" providerId="ADAL" clId="{2634E35E-BE3A-4CE0-95FA-38810BBE844A}" dt="2020-10-28T09:20:53.933" v="5409" actId="478"/>
          <ac:spMkLst>
            <pc:docMk/>
            <pc:sldMk cId="1559661816" sldId="455"/>
            <ac:spMk id="28" creationId="{773C3325-6A07-4C39-AC72-A3F10FC09C2D}"/>
          </ac:spMkLst>
        </pc:spChg>
        <pc:spChg chg="del">
          <ac:chgData name="Michelle Millar" userId="ca2c1bca-f194-43da-b766-a2d0350c5abf" providerId="ADAL" clId="{2634E35E-BE3A-4CE0-95FA-38810BBE844A}" dt="2020-10-28T09:20:55.725" v="5410" actId="478"/>
          <ac:spMkLst>
            <pc:docMk/>
            <pc:sldMk cId="1559661816" sldId="455"/>
            <ac:spMk id="29" creationId="{948952EA-D5CF-4B9A-B46F-4A6D5E6467B6}"/>
          </ac:spMkLst>
        </pc:spChg>
        <pc:spChg chg="del">
          <ac:chgData name="Michelle Millar" userId="ca2c1bca-f194-43da-b766-a2d0350c5abf" providerId="ADAL" clId="{2634E35E-BE3A-4CE0-95FA-38810BBE844A}" dt="2020-10-28T09:20:53.933" v="5409" actId="478"/>
          <ac:spMkLst>
            <pc:docMk/>
            <pc:sldMk cId="1559661816" sldId="455"/>
            <ac:spMk id="30" creationId="{5FA8408F-C40B-4E1D-AF59-0256648A1336}"/>
          </ac:spMkLst>
        </pc:spChg>
        <pc:spChg chg="del">
          <ac:chgData name="Michelle Millar" userId="ca2c1bca-f194-43da-b766-a2d0350c5abf" providerId="ADAL" clId="{2634E35E-BE3A-4CE0-95FA-38810BBE844A}" dt="2020-10-28T09:20:53.933" v="5409" actId="478"/>
          <ac:spMkLst>
            <pc:docMk/>
            <pc:sldMk cId="1559661816" sldId="455"/>
            <ac:spMk id="31" creationId="{8462D581-AC6A-4D7D-9B76-EE590BF85571}"/>
          </ac:spMkLst>
        </pc:spChg>
        <pc:spChg chg="del">
          <ac:chgData name="Michelle Millar" userId="ca2c1bca-f194-43da-b766-a2d0350c5abf" providerId="ADAL" clId="{2634E35E-BE3A-4CE0-95FA-38810BBE844A}" dt="2020-10-28T09:20:55.725" v="5410" actId="478"/>
          <ac:spMkLst>
            <pc:docMk/>
            <pc:sldMk cId="1559661816" sldId="455"/>
            <ac:spMk id="32" creationId="{97EF19E9-2EF9-4CEE-BF5F-C9CE928EF1EC}"/>
          </ac:spMkLst>
        </pc:spChg>
        <pc:spChg chg="del">
          <ac:chgData name="Michelle Millar" userId="ca2c1bca-f194-43da-b766-a2d0350c5abf" providerId="ADAL" clId="{2634E35E-BE3A-4CE0-95FA-38810BBE844A}" dt="2020-10-28T09:20:53.933" v="5409" actId="478"/>
          <ac:spMkLst>
            <pc:docMk/>
            <pc:sldMk cId="1559661816" sldId="455"/>
            <ac:spMk id="33" creationId="{F03C528B-9BCE-4E4B-B3A6-FA67F7D5E6E6}"/>
          </ac:spMkLst>
        </pc:spChg>
        <pc:spChg chg="add del mod">
          <ac:chgData name="Michelle Millar" userId="ca2c1bca-f194-43da-b766-a2d0350c5abf" providerId="ADAL" clId="{2634E35E-BE3A-4CE0-95FA-38810BBE844A}" dt="2020-10-28T09:21:36.459" v="5436" actId="478"/>
          <ac:spMkLst>
            <pc:docMk/>
            <pc:sldMk cId="1559661816" sldId="455"/>
            <ac:spMk id="34" creationId="{C81FC8B3-371A-4A03-8029-9A6D9A369675}"/>
          </ac:spMkLst>
        </pc:spChg>
        <pc:spChg chg="add del mod">
          <ac:chgData name="Michelle Millar" userId="ca2c1bca-f194-43da-b766-a2d0350c5abf" providerId="ADAL" clId="{2634E35E-BE3A-4CE0-95FA-38810BBE844A}" dt="2020-10-28T09:21:55.711" v="5443" actId="478"/>
          <ac:spMkLst>
            <pc:docMk/>
            <pc:sldMk cId="1559661816" sldId="455"/>
            <ac:spMk id="35" creationId="{8282471A-11C0-4469-AFCD-4B05B022DDF6}"/>
          </ac:spMkLst>
        </pc:spChg>
        <pc:spChg chg="add del mod">
          <ac:chgData name="Michelle Millar" userId="ca2c1bca-f194-43da-b766-a2d0350c5abf" providerId="ADAL" clId="{2634E35E-BE3A-4CE0-95FA-38810BBE844A}" dt="2020-10-28T09:21:55.711" v="5443" actId="478"/>
          <ac:spMkLst>
            <pc:docMk/>
            <pc:sldMk cId="1559661816" sldId="455"/>
            <ac:spMk id="37" creationId="{21106B43-8136-4C89-9ABE-E5A1FF30A9A7}"/>
          </ac:spMkLst>
        </pc:spChg>
        <pc:spChg chg="add del mod">
          <ac:chgData name="Michelle Millar" userId="ca2c1bca-f194-43da-b766-a2d0350c5abf" providerId="ADAL" clId="{2634E35E-BE3A-4CE0-95FA-38810BBE844A}" dt="2020-10-28T09:21:53.762" v="5442" actId="478"/>
          <ac:spMkLst>
            <pc:docMk/>
            <pc:sldMk cId="1559661816" sldId="455"/>
            <ac:spMk id="38" creationId="{19169017-80D7-414A-A031-DDFFAD1321A7}"/>
          </ac:spMkLst>
        </pc:spChg>
        <pc:spChg chg="add del mod">
          <ac:chgData name="Michelle Millar" userId="ca2c1bca-f194-43da-b766-a2d0350c5abf" providerId="ADAL" clId="{2634E35E-BE3A-4CE0-95FA-38810BBE844A}" dt="2020-10-28T09:21:53.762" v="5442" actId="478"/>
          <ac:spMkLst>
            <pc:docMk/>
            <pc:sldMk cId="1559661816" sldId="455"/>
            <ac:spMk id="40" creationId="{2A84C2F3-464F-4B87-B9CD-4E6120CAD7D3}"/>
          </ac:spMkLst>
        </pc:spChg>
        <pc:spChg chg="add mod">
          <ac:chgData name="Michelle Millar" userId="ca2c1bca-f194-43da-b766-a2d0350c5abf" providerId="ADAL" clId="{2634E35E-BE3A-4CE0-95FA-38810BBE844A}" dt="2020-10-28T09:23:02.944" v="5463" actId="14100"/>
          <ac:spMkLst>
            <pc:docMk/>
            <pc:sldMk cId="1559661816" sldId="455"/>
            <ac:spMk id="41" creationId="{45837C5F-81F1-45A6-9145-275B38C308D7}"/>
          </ac:spMkLst>
        </pc:spChg>
        <pc:spChg chg="add mod">
          <ac:chgData name="Michelle Millar" userId="ca2c1bca-f194-43da-b766-a2d0350c5abf" providerId="ADAL" clId="{2634E35E-BE3A-4CE0-95FA-38810BBE844A}" dt="2020-10-28T09:23:02.944" v="5463" actId="14100"/>
          <ac:spMkLst>
            <pc:docMk/>
            <pc:sldMk cId="1559661816" sldId="455"/>
            <ac:spMk id="42" creationId="{6DCC2B22-B3C8-410B-9B67-2B1DFD62119A}"/>
          </ac:spMkLst>
        </pc:spChg>
        <pc:spChg chg="add mod">
          <ac:chgData name="Michelle Millar" userId="ca2c1bca-f194-43da-b766-a2d0350c5abf" providerId="ADAL" clId="{2634E35E-BE3A-4CE0-95FA-38810BBE844A}" dt="2020-10-28T09:23:06.566" v="5472" actId="20577"/>
          <ac:spMkLst>
            <pc:docMk/>
            <pc:sldMk cId="1559661816" sldId="455"/>
            <ac:spMk id="43" creationId="{99C750E5-E251-44A8-8692-C43277D582BC}"/>
          </ac:spMkLst>
        </pc:spChg>
        <pc:spChg chg="add mod">
          <ac:chgData name="Michelle Millar" userId="ca2c1bca-f194-43da-b766-a2d0350c5abf" providerId="ADAL" clId="{2634E35E-BE3A-4CE0-95FA-38810BBE844A}" dt="2020-10-28T09:23:09.523" v="5479" actId="20577"/>
          <ac:spMkLst>
            <pc:docMk/>
            <pc:sldMk cId="1559661816" sldId="455"/>
            <ac:spMk id="44" creationId="{27440808-BC7B-450B-8E63-5BE87B365021}"/>
          </ac:spMkLst>
        </pc:spChg>
        <pc:spChg chg="add mod">
          <ac:chgData name="Michelle Millar" userId="ca2c1bca-f194-43da-b766-a2d0350c5abf" providerId="ADAL" clId="{2634E35E-BE3A-4CE0-95FA-38810BBE844A}" dt="2020-10-28T09:24:39.930" v="5625" actId="20577"/>
          <ac:spMkLst>
            <pc:docMk/>
            <pc:sldMk cId="1559661816" sldId="455"/>
            <ac:spMk id="47" creationId="{7CF0F953-A3D7-407A-873D-8E4FD5A9D6E2}"/>
          </ac:spMkLst>
        </pc:spChg>
        <pc:spChg chg="add mod">
          <ac:chgData name="Michelle Millar" userId="ca2c1bca-f194-43da-b766-a2d0350c5abf" providerId="ADAL" clId="{2634E35E-BE3A-4CE0-95FA-38810BBE844A}" dt="2020-10-28T09:25:10.682" v="5701" actId="20577"/>
          <ac:spMkLst>
            <pc:docMk/>
            <pc:sldMk cId="1559661816" sldId="455"/>
            <ac:spMk id="48" creationId="{8A0D1ECD-5CF6-490D-8F73-059D798EB22C}"/>
          </ac:spMkLst>
        </pc:spChg>
        <pc:picChg chg="del">
          <ac:chgData name="Michelle Millar" userId="ca2c1bca-f194-43da-b766-a2d0350c5abf" providerId="ADAL" clId="{2634E35E-BE3A-4CE0-95FA-38810BBE844A}" dt="2020-10-28T09:20:59.577" v="5411" actId="478"/>
          <ac:picMkLst>
            <pc:docMk/>
            <pc:sldMk cId="1559661816" sldId="455"/>
            <ac:picMk id="8194" creationId="{B146D20C-6344-46EF-9631-E79F965FFEA8}"/>
          </ac:picMkLst>
        </pc:picChg>
        <pc:picChg chg="del">
          <ac:chgData name="Michelle Millar" userId="ca2c1bca-f194-43da-b766-a2d0350c5abf" providerId="ADAL" clId="{2634E35E-BE3A-4CE0-95FA-38810BBE844A}" dt="2020-10-28T09:20:53.933" v="5409" actId="478"/>
          <ac:picMkLst>
            <pc:docMk/>
            <pc:sldMk cId="1559661816" sldId="455"/>
            <ac:picMk id="8196" creationId="{D3840203-B89E-4B5D-8675-1701F5DA74F9}"/>
          </ac:picMkLst>
        </pc:picChg>
        <pc:picChg chg="del">
          <ac:chgData name="Michelle Millar" userId="ca2c1bca-f194-43da-b766-a2d0350c5abf" providerId="ADAL" clId="{2634E35E-BE3A-4CE0-95FA-38810BBE844A}" dt="2020-10-28T09:20:55.725" v="5410" actId="478"/>
          <ac:picMkLst>
            <pc:docMk/>
            <pc:sldMk cId="1559661816" sldId="455"/>
            <ac:picMk id="8198" creationId="{B879A9AC-E7B3-48DA-BBC2-30CD1C0ACE42}"/>
          </ac:picMkLst>
        </pc:picChg>
        <pc:picChg chg="del">
          <ac:chgData name="Michelle Millar" userId="ca2c1bca-f194-43da-b766-a2d0350c5abf" providerId="ADAL" clId="{2634E35E-BE3A-4CE0-95FA-38810BBE844A}" dt="2020-10-28T09:20:53.933" v="5409" actId="478"/>
          <ac:picMkLst>
            <pc:docMk/>
            <pc:sldMk cId="1559661816" sldId="455"/>
            <ac:picMk id="8200" creationId="{3A009CCC-E6B6-4DD2-A327-127D2ACCEFB7}"/>
          </ac:picMkLst>
        </pc:picChg>
        <pc:picChg chg="add mod">
          <ac:chgData name="Michelle Millar" userId="ca2c1bca-f194-43da-b766-a2d0350c5abf" providerId="ADAL" clId="{2634E35E-BE3A-4CE0-95FA-38810BBE844A}" dt="2020-10-28T09:24:53.823" v="5630" actId="1076"/>
          <ac:picMkLst>
            <pc:docMk/>
            <pc:sldMk cId="1559661816" sldId="455"/>
            <ac:picMk id="10242" creationId="{A4C65CBB-174C-4427-A576-5CB9CC22695F}"/>
          </ac:picMkLst>
        </pc:picChg>
        <pc:picChg chg="add mod">
          <ac:chgData name="Michelle Millar" userId="ca2c1bca-f194-43da-b766-a2d0350c5abf" providerId="ADAL" clId="{2634E35E-BE3A-4CE0-95FA-38810BBE844A}" dt="2020-10-28T09:25:24.621" v="5706" actId="1076"/>
          <ac:picMkLst>
            <pc:docMk/>
            <pc:sldMk cId="1559661816" sldId="455"/>
            <ac:picMk id="10244" creationId="{071D9015-8E70-401C-93F8-5EB0E65BFE1E}"/>
          </ac:picMkLst>
        </pc:picChg>
        <pc:cxnChg chg="add mod">
          <ac:chgData name="Michelle Millar" userId="ca2c1bca-f194-43da-b766-a2d0350c5abf" providerId="ADAL" clId="{2634E35E-BE3A-4CE0-95FA-38810BBE844A}" dt="2020-10-28T09:22:44.861" v="5459" actId="12789"/>
          <ac:cxnSpMkLst>
            <pc:docMk/>
            <pc:sldMk cId="1559661816" sldId="455"/>
            <ac:cxnSpMk id="21" creationId="{A049E138-93C4-4D91-AA46-0E4460463F5A}"/>
          </ac:cxnSpMkLst>
        </pc:cxnChg>
        <pc:cxnChg chg="add del mod">
          <ac:chgData name="Michelle Millar" userId="ca2c1bca-f194-43da-b766-a2d0350c5abf" providerId="ADAL" clId="{2634E35E-BE3A-4CE0-95FA-38810BBE844A}" dt="2020-10-28T09:21:36.459" v="5436" actId="478"/>
          <ac:cxnSpMkLst>
            <pc:docMk/>
            <pc:sldMk cId="1559661816" sldId="455"/>
            <ac:cxnSpMk id="26" creationId="{569432EB-7F58-4CC7-86D1-189783AD40A0}"/>
          </ac:cxnSpMkLst>
        </pc:cxnChg>
        <pc:cxnChg chg="add del mod">
          <ac:chgData name="Michelle Millar" userId="ca2c1bca-f194-43da-b766-a2d0350c5abf" providerId="ADAL" clId="{2634E35E-BE3A-4CE0-95FA-38810BBE844A}" dt="2020-10-28T09:21:55.711" v="5443" actId="478"/>
          <ac:cxnSpMkLst>
            <pc:docMk/>
            <pc:sldMk cId="1559661816" sldId="455"/>
            <ac:cxnSpMk id="36" creationId="{FC4E0E80-45B6-4B7D-AE24-0DC770601AAB}"/>
          </ac:cxnSpMkLst>
        </pc:cxnChg>
        <pc:cxnChg chg="add del mod">
          <ac:chgData name="Michelle Millar" userId="ca2c1bca-f194-43da-b766-a2d0350c5abf" providerId="ADAL" clId="{2634E35E-BE3A-4CE0-95FA-38810BBE844A}" dt="2020-10-28T09:21:53.762" v="5442" actId="478"/>
          <ac:cxnSpMkLst>
            <pc:docMk/>
            <pc:sldMk cId="1559661816" sldId="455"/>
            <ac:cxnSpMk id="39" creationId="{FFA20910-63A3-49D1-A93F-7E2CEA1C2135}"/>
          </ac:cxnSpMkLst>
        </pc:cxnChg>
        <pc:cxnChg chg="add mod">
          <ac:chgData name="Michelle Millar" userId="ca2c1bca-f194-43da-b766-a2d0350c5abf" providerId="ADAL" clId="{2634E35E-BE3A-4CE0-95FA-38810BBE844A}" dt="2020-10-28T09:22:44.861" v="5459" actId="12789"/>
          <ac:cxnSpMkLst>
            <pc:docMk/>
            <pc:sldMk cId="1559661816" sldId="455"/>
            <ac:cxnSpMk id="45" creationId="{FE3637CD-B251-4060-8B65-571421ED4B18}"/>
          </ac:cxnSpMkLst>
        </pc:cxnChg>
        <pc:cxnChg chg="add mod">
          <ac:chgData name="Michelle Millar" userId="ca2c1bca-f194-43da-b766-a2d0350c5abf" providerId="ADAL" clId="{2634E35E-BE3A-4CE0-95FA-38810BBE844A}" dt="2020-10-28T09:22:44.861" v="5459" actId="12789"/>
          <ac:cxnSpMkLst>
            <pc:docMk/>
            <pc:sldMk cId="1559661816" sldId="455"/>
            <ac:cxnSpMk id="46" creationId="{B262B616-4554-40C6-ABE7-BF9C82666528}"/>
          </ac:cxnSpMkLst>
        </pc:cxnChg>
      </pc:sldChg>
      <pc:sldChg chg="addSp delSp modSp new mod">
        <pc:chgData name="Michelle Millar" userId="ca2c1bca-f194-43da-b766-a2d0350c5abf" providerId="ADAL" clId="{2634E35E-BE3A-4CE0-95FA-38810BBE844A}" dt="2020-10-28T09:38:13.911" v="6446" actId="20577"/>
        <pc:sldMkLst>
          <pc:docMk/>
          <pc:sldMk cId="1307617830" sldId="456"/>
        </pc:sldMkLst>
        <pc:spChg chg="mod">
          <ac:chgData name="Michelle Millar" userId="ca2c1bca-f194-43da-b766-a2d0350c5abf" providerId="ADAL" clId="{2634E35E-BE3A-4CE0-95FA-38810BBE844A}" dt="2020-10-28T09:25:53.334" v="5770" actId="20577"/>
          <ac:spMkLst>
            <pc:docMk/>
            <pc:sldMk cId="1307617830" sldId="456"/>
            <ac:spMk id="2" creationId="{869C3DB3-26A5-41A6-B844-BFCE5392F245}"/>
          </ac:spMkLst>
        </pc:spChg>
        <pc:spChg chg="mod">
          <ac:chgData name="Michelle Millar" userId="ca2c1bca-f194-43da-b766-a2d0350c5abf" providerId="ADAL" clId="{2634E35E-BE3A-4CE0-95FA-38810BBE844A}" dt="2020-10-28T09:25:49.055" v="5750" actId="20577"/>
          <ac:spMkLst>
            <pc:docMk/>
            <pc:sldMk cId="1307617830" sldId="456"/>
            <ac:spMk id="3" creationId="{231653CB-C235-48B7-BB84-8D0F7AB153D7}"/>
          </ac:spMkLst>
        </pc:spChg>
        <pc:spChg chg="add mod">
          <ac:chgData name="Michelle Millar" userId="ca2c1bca-f194-43da-b766-a2d0350c5abf" providerId="ADAL" clId="{2634E35E-BE3A-4CE0-95FA-38810BBE844A}" dt="2020-10-28T09:36:56.612" v="6376" actId="14100"/>
          <ac:spMkLst>
            <pc:docMk/>
            <pc:sldMk cId="1307617830" sldId="456"/>
            <ac:spMk id="4" creationId="{FC9286E3-DF87-48C5-B9D2-350696F20DB0}"/>
          </ac:spMkLst>
        </pc:spChg>
        <pc:spChg chg="add mod">
          <ac:chgData name="Michelle Millar" userId="ca2c1bca-f194-43da-b766-a2d0350c5abf" providerId="ADAL" clId="{2634E35E-BE3A-4CE0-95FA-38810BBE844A}" dt="2020-10-28T09:37:31.670" v="6397" actId="1037"/>
          <ac:spMkLst>
            <pc:docMk/>
            <pc:sldMk cId="1307617830" sldId="456"/>
            <ac:spMk id="6" creationId="{77C1AA9A-549B-4B1E-A409-6943E3D92A23}"/>
          </ac:spMkLst>
        </pc:spChg>
        <pc:spChg chg="add mod">
          <ac:chgData name="Michelle Millar" userId="ca2c1bca-f194-43da-b766-a2d0350c5abf" providerId="ADAL" clId="{2634E35E-BE3A-4CE0-95FA-38810BBE844A}" dt="2020-10-28T09:37:31.670" v="6397" actId="1037"/>
          <ac:spMkLst>
            <pc:docMk/>
            <pc:sldMk cId="1307617830" sldId="456"/>
            <ac:spMk id="7" creationId="{0C327B0F-8690-449B-B3C2-39942A683062}"/>
          </ac:spMkLst>
        </pc:spChg>
        <pc:spChg chg="add mod">
          <ac:chgData name="Michelle Millar" userId="ca2c1bca-f194-43da-b766-a2d0350c5abf" providerId="ADAL" clId="{2634E35E-BE3A-4CE0-95FA-38810BBE844A}" dt="2020-10-28T09:28:21.722" v="5926" actId="571"/>
          <ac:spMkLst>
            <pc:docMk/>
            <pc:sldMk cId="1307617830" sldId="456"/>
            <ac:spMk id="10" creationId="{49FF8007-8AEB-4961-B1C4-99F8F166F7BB}"/>
          </ac:spMkLst>
        </pc:spChg>
        <pc:spChg chg="add mod">
          <ac:chgData name="Michelle Millar" userId="ca2c1bca-f194-43da-b766-a2d0350c5abf" providerId="ADAL" clId="{2634E35E-BE3A-4CE0-95FA-38810BBE844A}" dt="2020-10-28T09:28:21.722" v="5926" actId="571"/>
          <ac:spMkLst>
            <pc:docMk/>
            <pc:sldMk cId="1307617830" sldId="456"/>
            <ac:spMk id="12" creationId="{50B43ECF-86A4-43DE-BC84-2DEF61AFA11F}"/>
          </ac:spMkLst>
        </pc:spChg>
        <pc:spChg chg="add mod">
          <ac:chgData name="Michelle Millar" userId="ca2c1bca-f194-43da-b766-a2d0350c5abf" providerId="ADAL" clId="{2634E35E-BE3A-4CE0-95FA-38810BBE844A}" dt="2020-10-28T09:28:21.722" v="5926" actId="571"/>
          <ac:spMkLst>
            <pc:docMk/>
            <pc:sldMk cId="1307617830" sldId="456"/>
            <ac:spMk id="13" creationId="{4C2905B4-59E5-4309-9FA3-0B407477E412}"/>
          </ac:spMkLst>
        </pc:spChg>
        <pc:spChg chg="add del mod">
          <ac:chgData name="Michelle Millar" userId="ca2c1bca-f194-43da-b766-a2d0350c5abf" providerId="ADAL" clId="{2634E35E-BE3A-4CE0-95FA-38810BBE844A}" dt="2020-10-28T09:34:33.847" v="6276" actId="478"/>
          <ac:spMkLst>
            <pc:docMk/>
            <pc:sldMk cId="1307617830" sldId="456"/>
            <ac:spMk id="15" creationId="{CBA46554-8C86-47B9-B747-6B3B83865130}"/>
          </ac:spMkLst>
        </pc:spChg>
        <pc:spChg chg="add mod">
          <ac:chgData name="Michelle Millar" userId="ca2c1bca-f194-43da-b766-a2d0350c5abf" providerId="ADAL" clId="{2634E35E-BE3A-4CE0-95FA-38810BBE844A}" dt="2020-10-28T09:37:31.670" v="6397" actId="1037"/>
          <ac:spMkLst>
            <pc:docMk/>
            <pc:sldMk cId="1307617830" sldId="456"/>
            <ac:spMk id="16" creationId="{E63BB0DE-29E2-4DC5-8DB0-118D56223D8D}"/>
          </ac:spMkLst>
        </pc:spChg>
        <pc:spChg chg="add mod">
          <ac:chgData name="Michelle Millar" userId="ca2c1bca-f194-43da-b766-a2d0350c5abf" providerId="ADAL" clId="{2634E35E-BE3A-4CE0-95FA-38810BBE844A}" dt="2020-10-28T09:37:31.670" v="6397" actId="1037"/>
          <ac:spMkLst>
            <pc:docMk/>
            <pc:sldMk cId="1307617830" sldId="456"/>
            <ac:spMk id="17" creationId="{200A1278-F99E-4C65-8360-B9A8E63FEC76}"/>
          </ac:spMkLst>
        </pc:spChg>
        <pc:spChg chg="add del mod">
          <ac:chgData name="Michelle Millar" userId="ca2c1bca-f194-43da-b766-a2d0350c5abf" providerId="ADAL" clId="{2634E35E-BE3A-4CE0-95FA-38810BBE844A}" dt="2020-10-28T09:34:35.260" v="6277" actId="478"/>
          <ac:spMkLst>
            <pc:docMk/>
            <pc:sldMk cId="1307617830" sldId="456"/>
            <ac:spMk id="19" creationId="{762B1A52-354F-4139-BBB3-094C0468E523}"/>
          </ac:spMkLst>
        </pc:spChg>
        <pc:spChg chg="add mod">
          <ac:chgData name="Michelle Millar" userId="ca2c1bca-f194-43da-b766-a2d0350c5abf" providerId="ADAL" clId="{2634E35E-BE3A-4CE0-95FA-38810BBE844A}" dt="2020-10-28T09:37:31.670" v="6397" actId="1037"/>
          <ac:spMkLst>
            <pc:docMk/>
            <pc:sldMk cId="1307617830" sldId="456"/>
            <ac:spMk id="20" creationId="{519EA3EF-9628-4723-86C3-233584955EE1}"/>
          </ac:spMkLst>
        </pc:spChg>
        <pc:spChg chg="add mod">
          <ac:chgData name="Michelle Millar" userId="ca2c1bca-f194-43da-b766-a2d0350c5abf" providerId="ADAL" clId="{2634E35E-BE3A-4CE0-95FA-38810BBE844A}" dt="2020-10-28T09:37:31.670" v="6397" actId="1037"/>
          <ac:spMkLst>
            <pc:docMk/>
            <pc:sldMk cId="1307617830" sldId="456"/>
            <ac:spMk id="21" creationId="{013AEF1E-3091-45F2-A30E-2ED028AD86EE}"/>
          </ac:spMkLst>
        </pc:spChg>
        <pc:spChg chg="add mod">
          <ac:chgData name="Michelle Millar" userId="ca2c1bca-f194-43da-b766-a2d0350c5abf" providerId="ADAL" clId="{2634E35E-BE3A-4CE0-95FA-38810BBE844A}" dt="2020-10-28T09:37:03.638" v="6377" actId="14100"/>
          <ac:spMkLst>
            <pc:docMk/>
            <pc:sldMk cId="1307617830" sldId="456"/>
            <ac:spMk id="25" creationId="{32A64EEB-646B-49B9-A143-3A03D9B0929E}"/>
          </ac:spMkLst>
        </pc:spChg>
        <pc:spChg chg="add del mod">
          <ac:chgData name="Michelle Millar" userId="ca2c1bca-f194-43da-b766-a2d0350c5abf" providerId="ADAL" clId="{2634E35E-BE3A-4CE0-95FA-38810BBE844A}" dt="2020-10-28T09:31:52.351" v="6216" actId="478"/>
          <ac:spMkLst>
            <pc:docMk/>
            <pc:sldMk cId="1307617830" sldId="456"/>
            <ac:spMk id="26" creationId="{924A3831-3967-4391-884C-96A11982F1DA}"/>
          </ac:spMkLst>
        </pc:spChg>
        <pc:spChg chg="add mod">
          <ac:chgData name="Michelle Millar" userId="ca2c1bca-f194-43da-b766-a2d0350c5abf" providerId="ADAL" clId="{2634E35E-BE3A-4CE0-95FA-38810BBE844A}" dt="2020-10-28T09:36:37.330" v="6374" actId="1037"/>
          <ac:spMkLst>
            <pc:docMk/>
            <pc:sldMk cId="1307617830" sldId="456"/>
            <ac:spMk id="27" creationId="{2C0F3578-44C6-4413-84F7-127127AB2A43}"/>
          </ac:spMkLst>
        </pc:spChg>
        <pc:spChg chg="add mod">
          <ac:chgData name="Michelle Millar" userId="ca2c1bca-f194-43da-b766-a2d0350c5abf" providerId="ADAL" clId="{2634E35E-BE3A-4CE0-95FA-38810BBE844A}" dt="2020-10-28T09:36:37.330" v="6374" actId="1037"/>
          <ac:spMkLst>
            <pc:docMk/>
            <pc:sldMk cId="1307617830" sldId="456"/>
            <ac:spMk id="28" creationId="{2EA10C4A-BD14-40AE-A095-038BFD49ADA9}"/>
          </ac:spMkLst>
        </pc:spChg>
        <pc:spChg chg="add del mod">
          <ac:chgData name="Michelle Millar" userId="ca2c1bca-f194-43da-b766-a2d0350c5abf" providerId="ADAL" clId="{2634E35E-BE3A-4CE0-95FA-38810BBE844A}" dt="2020-10-28T09:33:47.503" v="6251" actId="478"/>
          <ac:spMkLst>
            <pc:docMk/>
            <pc:sldMk cId="1307617830" sldId="456"/>
            <ac:spMk id="31" creationId="{92D26545-55D2-4BE4-8943-81C52076D2B8}"/>
          </ac:spMkLst>
        </pc:spChg>
        <pc:spChg chg="add mod">
          <ac:chgData name="Michelle Millar" userId="ca2c1bca-f194-43da-b766-a2d0350c5abf" providerId="ADAL" clId="{2634E35E-BE3A-4CE0-95FA-38810BBE844A}" dt="2020-10-28T09:36:37.330" v="6374" actId="1037"/>
          <ac:spMkLst>
            <pc:docMk/>
            <pc:sldMk cId="1307617830" sldId="456"/>
            <ac:spMk id="32" creationId="{A31BF7C9-D916-4FDE-92BD-79E493DF1980}"/>
          </ac:spMkLst>
        </pc:spChg>
        <pc:spChg chg="add mod">
          <ac:chgData name="Michelle Millar" userId="ca2c1bca-f194-43da-b766-a2d0350c5abf" providerId="ADAL" clId="{2634E35E-BE3A-4CE0-95FA-38810BBE844A}" dt="2020-10-28T09:36:37.330" v="6374" actId="1037"/>
          <ac:spMkLst>
            <pc:docMk/>
            <pc:sldMk cId="1307617830" sldId="456"/>
            <ac:spMk id="33" creationId="{0F78E2DE-D33E-489C-A966-871079FD4EB7}"/>
          </ac:spMkLst>
        </pc:spChg>
        <pc:spChg chg="add mod">
          <ac:chgData name="Michelle Millar" userId="ca2c1bca-f194-43da-b766-a2d0350c5abf" providerId="ADAL" clId="{2634E35E-BE3A-4CE0-95FA-38810BBE844A}" dt="2020-10-28T09:38:13.911" v="6446" actId="20577"/>
          <ac:spMkLst>
            <pc:docMk/>
            <pc:sldMk cId="1307617830" sldId="456"/>
            <ac:spMk id="34" creationId="{D51A68B0-8F95-4E50-B0FA-D7A282FD012F}"/>
          </ac:spMkLst>
        </pc:spChg>
        <pc:spChg chg="add mod">
          <ac:chgData name="Michelle Millar" userId="ca2c1bca-f194-43da-b766-a2d0350c5abf" providerId="ADAL" clId="{2634E35E-BE3A-4CE0-95FA-38810BBE844A}" dt="2020-10-28T09:36:07.770" v="6362" actId="14100"/>
          <ac:spMkLst>
            <pc:docMk/>
            <pc:sldMk cId="1307617830" sldId="456"/>
            <ac:spMk id="35" creationId="{F66E9801-7BD9-460C-BE22-10ED113F6AAF}"/>
          </ac:spMkLst>
        </pc:spChg>
        <pc:picChg chg="add mod">
          <ac:chgData name="Michelle Millar" userId="ca2c1bca-f194-43da-b766-a2d0350c5abf" providerId="ADAL" clId="{2634E35E-BE3A-4CE0-95FA-38810BBE844A}" dt="2020-10-28T09:28:21.722" v="5926" actId="571"/>
          <ac:picMkLst>
            <pc:docMk/>
            <pc:sldMk cId="1307617830" sldId="456"/>
            <ac:picMk id="14" creationId="{0201E8AE-07F5-4B8C-BC3F-383F4AF68D71}"/>
          </ac:picMkLst>
        </pc:picChg>
        <pc:picChg chg="add del mod">
          <ac:chgData name="Michelle Millar" userId="ca2c1bca-f194-43da-b766-a2d0350c5abf" providerId="ADAL" clId="{2634E35E-BE3A-4CE0-95FA-38810BBE844A}" dt="2020-10-28T09:29:14.942" v="5949" actId="478"/>
          <ac:picMkLst>
            <pc:docMk/>
            <pc:sldMk cId="1307617830" sldId="456"/>
            <ac:picMk id="18" creationId="{00D85DEE-4419-42FC-9C46-C0176CA0A677}"/>
          </ac:picMkLst>
        </pc:picChg>
        <pc:picChg chg="add del mod">
          <ac:chgData name="Michelle Millar" userId="ca2c1bca-f194-43da-b766-a2d0350c5abf" providerId="ADAL" clId="{2634E35E-BE3A-4CE0-95FA-38810BBE844A}" dt="2020-10-28T09:29:15.461" v="5950" actId="478"/>
          <ac:picMkLst>
            <pc:docMk/>
            <pc:sldMk cId="1307617830" sldId="456"/>
            <ac:picMk id="22" creationId="{9E30B76B-76F5-44F8-B801-89BF20E6F4CD}"/>
          </ac:picMkLst>
        </pc:picChg>
        <pc:picChg chg="add mod">
          <ac:chgData name="Michelle Millar" userId="ca2c1bca-f194-43da-b766-a2d0350c5abf" providerId="ADAL" clId="{2634E35E-BE3A-4CE0-95FA-38810BBE844A}" dt="2020-10-28T09:37:35.654" v="6403" actId="1037"/>
          <ac:picMkLst>
            <pc:docMk/>
            <pc:sldMk cId="1307617830" sldId="456"/>
            <ac:picMk id="12290" creationId="{41EE48EA-E74A-4D7C-8086-6CB6E5EFFEE8}"/>
          </ac:picMkLst>
        </pc:picChg>
        <pc:picChg chg="add mod">
          <ac:chgData name="Michelle Millar" userId="ca2c1bca-f194-43da-b766-a2d0350c5abf" providerId="ADAL" clId="{2634E35E-BE3A-4CE0-95FA-38810BBE844A}" dt="2020-10-28T09:37:35.654" v="6403" actId="1037"/>
          <ac:picMkLst>
            <pc:docMk/>
            <pc:sldMk cId="1307617830" sldId="456"/>
            <ac:picMk id="12292" creationId="{CFBEC1D3-FB76-41AB-A8A2-486EF1C98958}"/>
          </ac:picMkLst>
        </pc:picChg>
        <pc:picChg chg="add mod">
          <ac:chgData name="Michelle Millar" userId="ca2c1bca-f194-43da-b766-a2d0350c5abf" providerId="ADAL" clId="{2634E35E-BE3A-4CE0-95FA-38810BBE844A}" dt="2020-10-28T09:37:35.654" v="6403" actId="1037"/>
          <ac:picMkLst>
            <pc:docMk/>
            <pc:sldMk cId="1307617830" sldId="456"/>
            <ac:picMk id="12294" creationId="{BA45DD3A-6635-42CA-A67A-6E18C960EA93}"/>
          </ac:picMkLst>
        </pc:picChg>
        <pc:picChg chg="add mod">
          <ac:chgData name="Michelle Millar" userId="ca2c1bca-f194-43da-b766-a2d0350c5abf" providerId="ADAL" clId="{2634E35E-BE3A-4CE0-95FA-38810BBE844A}" dt="2020-10-28T09:36:37.330" v="6374" actId="1037"/>
          <ac:picMkLst>
            <pc:docMk/>
            <pc:sldMk cId="1307617830" sldId="456"/>
            <ac:picMk id="12296" creationId="{F0D6F7C5-B653-4CB0-A170-98ADDAF4E5C5}"/>
          </ac:picMkLst>
        </pc:picChg>
        <pc:picChg chg="add mod">
          <ac:chgData name="Michelle Millar" userId="ca2c1bca-f194-43da-b766-a2d0350c5abf" providerId="ADAL" clId="{2634E35E-BE3A-4CE0-95FA-38810BBE844A}" dt="2020-10-28T09:36:37.330" v="6374" actId="1037"/>
          <ac:picMkLst>
            <pc:docMk/>
            <pc:sldMk cId="1307617830" sldId="456"/>
            <ac:picMk id="12298" creationId="{A63F2CBE-BEEC-4846-BD8D-E3021B80E8B7}"/>
          </ac:picMkLst>
        </pc:picChg>
        <pc:cxnChg chg="add del mod">
          <ac:chgData name="Michelle Millar" userId="ca2c1bca-f194-43da-b766-a2d0350c5abf" providerId="ADAL" clId="{2634E35E-BE3A-4CE0-95FA-38810BBE844A}" dt="2020-10-28T09:28:33.463" v="5928" actId="478"/>
          <ac:cxnSpMkLst>
            <pc:docMk/>
            <pc:sldMk cId="1307617830" sldId="456"/>
            <ac:cxnSpMk id="5" creationId="{7469B604-9971-444F-A87A-43F367E0FE3A}"/>
          </ac:cxnSpMkLst>
        </pc:cxnChg>
        <pc:cxnChg chg="add mod">
          <ac:chgData name="Michelle Millar" userId="ca2c1bca-f194-43da-b766-a2d0350c5abf" providerId="ADAL" clId="{2634E35E-BE3A-4CE0-95FA-38810BBE844A}" dt="2020-10-28T09:28:21.722" v="5926" actId="571"/>
          <ac:cxnSpMkLst>
            <pc:docMk/>
            <pc:sldMk cId="1307617830" sldId="456"/>
            <ac:cxnSpMk id="11" creationId="{75A5D18B-2BA9-4C12-9BDD-B7B88EF9AC19}"/>
          </ac:cxnSpMkLst>
        </pc:cxnChg>
      </pc:sldChg>
      <pc:sldChg chg="addSp delSp modSp add mod ord">
        <pc:chgData name="Michelle Millar" userId="ca2c1bca-f194-43da-b766-a2d0350c5abf" providerId="ADAL" clId="{2634E35E-BE3A-4CE0-95FA-38810BBE844A}" dt="2020-10-28T09:52:26.628" v="7029"/>
        <pc:sldMkLst>
          <pc:docMk/>
          <pc:sldMk cId="4069525897" sldId="457"/>
        </pc:sldMkLst>
        <pc:spChg chg="mod">
          <ac:chgData name="Michelle Millar" userId="ca2c1bca-f194-43da-b766-a2d0350c5abf" providerId="ADAL" clId="{2634E35E-BE3A-4CE0-95FA-38810BBE844A}" dt="2020-10-28T09:39:21.590" v="6551" actId="20577"/>
          <ac:spMkLst>
            <pc:docMk/>
            <pc:sldMk cId="4069525897" sldId="457"/>
            <ac:spMk id="2" creationId="{B7AF9ACF-C8DF-4CF6-BDA8-FB1601783BFF}"/>
          </ac:spMkLst>
        </pc:spChg>
        <pc:spChg chg="mod">
          <ac:chgData name="Michelle Millar" userId="ca2c1bca-f194-43da-b766-a2d0350c5abf" providerId="ADAL" clId="{2634E35E-BE3A-4CE0-95FA-38810BBE844A}" dt="2020-10-28T09:49:46.263" v="6925" actId="20577"/>
          <ac:spMkLst>
            <pc:docMk/>
            <pc:sldMk cId="4069525897" sldId="457"/>
            <ac:spMk id="3" creationId="{A9DDE672-756F-4CEB-9F06-7729B36CAEF2}"/>
          </ac:spMkLst>
        </pc:spChg>
        <pc:spChg chg="add mod">
          <ac:chgData name="Michelle Millar" userId="ca2c1bca-f194-43da-b766-a2d0350c5abf" providerId="ADAL" clId="{2634E35E-BE3A-4CE0-95FA-38810BBE844A}" dt="2020-10-28T09:50:27.215" v="6991" actId="1036"/>
          <ac:spMkLst>
            <pc:docMk/>
            <pc:sldMk cId="4069525897" sldId="457"/>
            <ac:spMk id="18" creationId="{EF59F400-E9B1-4968-8D54-6D417C251669}"/>
          </ac:spMkLst>
        </pc:spChg>
        <pc:spChg chg="add del mod">
          <ac:chgData name="Michelle Millar" userId="ca2c1bca-f194-43da-b766-a2d0350c5abf" providerId="ADAL" clId="{2634E35E-BE3A-4CE0-95FA-38810BBE844A}" dt="2020-10-28T09:48:03.333" v="6908" actId="478"/>
          <ac:spMkLst>
            <pc:docMk/>
            <pc:sldMk cId="4069525897" sldId="457"/>
            <ac:spMk id="19" creationId="{183742AE-0B5D-4E7D-BF06-A3C243A24C7C}"/>
          </ac:spMkLst>
        </pc:spChg>
        <pc:spChg chg="mod">
          <ac:chgData name="Michelle Millar" userId="ca2c1bca-f194-43da-b766-a2d0350c5abf" providerId="ADAL" clId="{2634E35E-BE3A-4CE0-95FA-38810BBE844A}" dt="2020-10-28T09:50:27.215" v="6991" actId="1036"/>
          <ac:spMkLst>
            <pc:docMk/>
            <pc:sldMk cId="4069525897" sldId="457"/>
            <ac:spMk id="20" creationId="{DA570EBF-10DF-4430-8AE5-674D3FE27B9C}"/>
          </ac:spMkLst>
        </pc:spChg>
        <pc:spChg chg="del">
          <ac:chgData name="Michelle Millar" userId="ca2c1bca-f194-43da-b766-a2d0350c5abf" providerId="ADAL" clId="{2634E35E-BE3A-4CE0-95FA-38810BBE844A}" dt="2020-10-28T09:39:30.446" v="6552" actId="478"/>
          <ac:spMkLst>
            <pc:docMk/>
            <pc:sldMk cId="4069525897" sldId="457"/>
            <ac:spMk id="22" creationId="{80D59D68-D470-41ED-A255-095D8EF2E68C}"/>
          </ac:spMkLst>
        </pc:spChg>
        <pc:spChg chg="mod">
          <ac:chgData name="Michelle Millar" userId="ca2c1bca-f194-43da-b766-a2d0350c5abf" providerId="ADAL" clId="{2634E35E-BE3A-4CE0-95FA-38810BBE844A}" dt="2020-10-28T09:50:27.215" v="6991" actId="1036"/>
          <ac:spMkLst>
            <pc:docMk/>
            <pc:sldMk cId="4069525897" sldId="457"/>
            <ac:spMk id="23" creationId="{3F894B4F-E8DF-468E-8DC9-68557F24E281}"/>
          </ac:spMkLst>
        </pc:spChg>
        <pc:spChg chg="add mod">
          <ac:chgData name="Michelle Millar" userId="ca2c1bca-f194-43da-b766-a2d0350c5abf" providerId="ADAL" clId="{2634E35E-BE3A-4CE0-95FA-38810BBE844A}" dt="2020-10-28T09:50:27.215" v="6991" actId="1036"/>
          <ac:spMkLst>
            <pc:docMk/>
            <pc:sldMk cId="4069525897" sldId="457"/>
            <ac:spMk id="24" creationId="{D319AA1E-3DAC-4505-89C9-051F05B1BC78}"/>
          </ac:spMkLst>
        </pc:spChg>
        <pc:spChg chg="add mod">
          <ac:chgData name="Michelle Millar" userId="ca2c1bca-f194-43da-b766-a2d0350c5abf" providerId="ADAL" clId="{2634E35E-BE3A-4CE0-95FA-38810BBE844A}" dt="2020-10-28T09:50:19.071" v="6985" actId="14100"/>
          <ac:spMkLst>
            <pc:docMk/>
            <pc:sldMk cId="4069525897" sldId="457"/>
            <ac:spMk id="25" creationId="{23F5B83F-F579-409F-8457-743C791CF385}"/>
          </ac:spMkLst>
        </pc:spChg>
        <pc:spChg chg="add del mod">
          <ac:chgData name="Michelle Millar" userId="ca2c1bca-f194-43da-b766-a2d0350c5abf" providerId="ADAL" clId="{2634E35E-BE3A-4CE0-95FA-38810BBE844A}" dt="2020-10-28T09:50:16.794" v="6984" actId="478"/>
          <ac:spMkLst>
            <pc:docMk/>
            <pc:sldMk cId="4069525897" sldId="457"/>
            <ac:spMk id="27" creationId="{4350936F-C901-4D9E-BE65-8FD691AA9DD8}"/>
          </ac:spMkLst>
        </pc:spChg>
        <pc:spChg chg="mod">
          <ac:chgData name="Michelle Millar" userId="ca2c1bca-f194-43da-b766-a2d0350c5abf" providerId="ADAL" clId="{2634E35E-BE3A-4CE0-95FA-38810BBE844A}" dt="2020-10-28T09:50:27.215" v="6991" actId="1036"/>
          <ac:spMkLst>
            <pc:docMk/>
            <pc:sldMk cId="4069525897" sldId="457"/>
            <ac:spMk id="41" creationId="{45837C5F-81F1-45A6-9145-275B38C308D7}"/>
          </ac:spMkLst>
        </pc:spChg>
        <pc:spChg chg="mod">
          <ac:chgData name="Michelle Millar" userId="ca2c1bca-f194-43da-b766-a2d0350c5abf" providerId="ADAL" clId="{2634E35E-BE3A-4CE0-95FA-38810BBE844A}" dt="2020-10-28T09:50:27.215" v="6991" actId="1036"/>
          <ac:spMkLst>
            <pc:docMk/>
            <pc:sldMk cId="4069525897" sldId="457"/>
            <ac:spMk id="42" creationId="{6DCC2B22-B3C8-410B-9B67-2B1DFD62119A}"/>
          </ac:spMkLst>
        </pc:spChg>
        <pc:spChg chg="mod">
          <ac:chgData name="Michelle Millar" userId="ca2c1bca-f194-43da-b766-a2d0350c5abf" providerId="ADAL" clId="{2634E35E-BE3A-4CE0-95FA-38810BBE844A}" dt="2020-10-28T09:50:27.215" v="6991" actId="1036"/>
          <ac:spMkLst>
            <pc:docMk/>
            <pc:sldMk cId="4069525897" sldId="457"/>
            <ac:spMk id="43" creationId="{99C750E5-E251-44A8-8692-C43277D582BC}"/>
          </ac:spMkLst>
        </pc:spChg>
        <pc:spChg chg="mod">
          <ac:chgData name="Michelle Millar" userId="ca2c1bca-f194-43da-b766-a2d0350c5abf" providerId="ADAL" clId="{2634E35E-BE3A-4CE0-95FA-38810BBE844A}" dt="2020-10-28T09:50:27.215" v="6991" actId="1036"/>
          <ac:spMkLst>
            <pc:docMk/>
            <pc:sldMk cId="4069525897" sldId="457"/>
            <ac:spMk id="44" creationId="{27440808-BC7B-450B-8E63-5BE87B365021}"/>
          </ac:spMkLst>
        </pc:spChg>
        <pc:spChg chg="mod">
          <ac:chgData name="Michelle Millar" userId="ca2c1bca-f194-43da-b766-a2d0350c5abf" providerId="ADAL" clId="{2634E35E-BE3A-4CE0-95FA-38810BBE844A}" dt="2020-10-28T09:50:27.215" v="6991" actId="1036"/>
          <ac:spMkLst>
            <pc:docMk/>
            <pc:sldMk cId="4069525897" sldId="457"/>
            <ac:spMk id="47" creationId="{7CF0F953-A3D7-407A-873D-8E4FD5A9D6E2}"/>
          </ac:spMkLst>
        </pc:spChg>
        <pc:spChg chg="mod">
          <ac:chgData name="Michelle Millar" userId="ca2c1bca-f194-43da-b766-a2d0350c5abf" providerId="ADAL" clId="{2634E35E-BE3A-4CE0-95FA-38810BBE844A}" dt="2020-10-28T09:50:27.215" v="6991" actId="1036"/>
          <ac:spMkLst>
            <pc:docMk/>
            <pc:sldMk cId="4069525897" sldId="457"/>
            <ac:spMk id="48" creationId="{8A0D1ECD-5CF6-490D-8F73-059D798EB22C}"/>
          </ac:spMkLst>
        </pc:spChg>
        <pc:picChg chg="add mod">
          <ac:chgData name="Michelle Millar" userId="ca2c1bca-f194-43da-b766-a2d0350c5abf" providerId="ADAL" clId="{2634E35E-BE3A-4CE0-95FA-38810BBE844A}" dt="2020-10-28T09:49:28.011" v="6912" actId="1076"/>
          <ac:picMkLst>
            <pc:docMk/>
            <pc:sldMk cId="4069525897" sldId="457"/>
            <ac:picMk id="7" creationId="{5848D733-8993-495F-85E5-B8AB13FFF9CA}"/>
          </ac:picMkLst>
        </pc:picChg>
        <pc:picChg chg="del">
          <ac:chgData name="Michelle Millar" userId="ca2c1bca-f194-43da-b766-a2d0350c5abf" providerId="ADAL" clId="{2634E35E-BE3A-4CE0-95FA-38810BBE844A}" dt="2020-10-28T09:39:31.540" v="6553" actId="478"/>
          <ac:picMkLst>
            <pc:docMk/>
            <pc:sldMk cId="4069525897" sldId="457"/>
            <ac:picMk id="10242" creationId="{A4C65CBB-174C-4427-A576-5CB9CC22695F}"/>
          </ac:picMkLst>
        </pc:picChg>
        <pc:picChg chg="del">
          <ac:chgData name="Michelle Millar" userId="ca2c1bca-f194-43da-b766-a2d0350c5abf" providerId="ADAL" clId="{2634E35E-BE3A-4CE0-95FA-38810BBE844A}" dt="2020-10-28T09:39:31.894" v="6554" actId="478"/>
          <ac:picMkLst>
            <pc:docMk/>
            <pc:sldMk cId="4069525897" sldId="457"/>
            <ac:picMk id="10244" creationId="{071D9015-8E70-401C-93F8-5EB0E65BFE1E}"/>
          </ac:picMkLst>
        </pc:picChg>
        <pc:picChg chg="add del mod">
          <ac:chgData name="Michelle Millar" userId="ca2c1bca-f194-43da-b766-a2d0350c5abf" providerId="ADAL" clId="{2634E35E-BE3A-4CE0-95FA-38810BBE844A}" dt="2020-10-28T09:48:03.333" v="6908" actId="478"/>
          <ac:picMkLst>
            <pc:docMk/>
            <pc:sldMk cId="4069525897" sldId="457"/>
            <ac:picMk id="13314" creationId="{347AFD54-DDD1-4AB8-943B-DDBD62A93A43}"/>
          </ac:picMkLst>
        </pc:picChg>
        <pc:cxnChg chg="add del mod">
          <ac:chgData name="Michelle Millar" userId="ca2c1bca-f194-43da-b766-a2d0350c5abf" providerId="ADAL" clId="{2634E35E-BE3A-4CE0-95FA-38810BBE844A}" dt="2020-10-28T09:48:03.333" v="6908" actId="478"/>
          <ac:cxnSpMkLst>
            <pc:docMk/>
            <pc:sldMk cId="4069525897" sldId="457"/>
            <ac:cxnSpMk id="5" creationId="{EDB3203F-743C-4B70-BDED-A47EE4317F8A}"/>
          </ac:cxnSpMkLst>
        </pc:cxnChg>
        <pc:cxnChg chg="mod">
          <ac:chgData name="Michelle Millar" userId="ca2c1bca-f194-43da-b766-a2d0350c5abf" providerId="ADAL" clId="{2634E35E-BE3A-4CE0-95FA-38810BBE844A}" dt="2020-10-28T09:50:27.215" v="6991" actId="1036"/>
          <ac:cxnSpMkLst>
            <pc:docMk/>
            <pc:sldMk cId="4069525897" sldId="457"/>
            <ac:cxnSpMk id="21" creationId="{A049E138-93C4-4D91-AA46-0E4460463F5A}"/>
          </ac:cxnSpMkLst>
        </pc:cxnChg>
        <pc:cxnChg chg="mod">
          <ac:chgData name="Michelle Millar" userId="ca2c1bca-f194-43da-b766-a2d0350c5abf" providerId="ADAL" clId="{2634E35E-BE3A-4CE0-95FA-38810BBE844A}" dt="2020-10-28T09:50:27.215" v="6991" actId="1036"/>
          <ac:cxnSpMkLst>
            <pc:docMk/>
            <pc:sldMk cId="4069525897" sldId="457"/>
            <ac:cxnSpMk id="45" creationId="{FE3637CD-B251-4060-8B65-571421ED4B18}"/>
          </ac:cxnSpMkLst>
        </pc:cxnChg>
        <pc:cxnChg chg="mod">
          <ac:chgData name="Michelle Millar" userId="ca2c1bca-f194-43da-b766-a2d0350c5abf" providerId="ADAL" clId="{2634E35E-BE3A-4CE0-95FA-38810BBE844A}" dt="2020-10-28T09:50:27.215" v="6991" actId="1036"/>
          <ac:cxnSpMkLst>
            <pc:docMk/>
            <pc:sldMk cId="4069525897" sldId="457"/>
            <ac:cxnSpMk id="46" creationId="{B262B616-4554-40C6-ABE7-BF9C82666528}"/>
          </ac:cxnSpMkLst>
        </pc:cxnChg>
      </pc:sldChg>
      <pc:sldChg chg="addSp delSp modSp add mod">
        <pc:chgData name="Michelle Millar" userId="ca2c1bca-f194-43da-b766-a2d0350c5abf" providerId="ADAL" clId="{2634E35E-BE3A-4CE0-95FA-38810BBE844A}" dt="2020-10-28T09:59:42.177" v="7357" actId="1076"/>
        <pc:sldMkLst>
          <pc:docMk/>
          <pc:sldMk cId="2601321951" sldId="458"/>
        </pc:sldMkLst>
        <pc:spChg chg="mod">
          <ac:chgData name="Michelle Millar" userId="ca2c1bca-f194-43da-b766-a2d0350c5abf" providerId="ADAL" clId="{2634E35E-BE3A-4CE0-95FA-38810BBE844A}" dt="2020-10-28T09:54:36.787" v="7120" actId="20577"/>
          <ac:spMkLst>
            <pc:docMk/>
            <pc:sldMk cId="2601321951" sldId="458"/>
            <ac:spMk id="2" creationId="{B7AF9ACF-C8DF-4CF6-BDA8-FB1601783BFF}"/>
          </ac:spMkLst>
        </pc:spChg>
        <pc:spChg chg="mod">
          <ac:chgData name="Michelle Millar" userId="ca2c1bca-f194-43da-b766-a2d0350c5abf" providerId="ADAL" clId="{2634E35E-BE3A-4CE0-95FA-38810BBE844A}" dt="2020-10-28T09:54:23.982" v="7048" actId="20577"/>
          <ac:spMkLst>
            <pc:docMk/>
            <pc:sldMk cId="2601321951" sldId="458"/>
            <ac:spMk id="3" creationId="{A9DDE672-756F-4CEB-9F06-7729B36CAEF2}"/>
          </ac:spMkLst>
        </pc:spChg>
        <pc:spChg chg="mod">
          <ac:chgData name="Michelle Millar" userId="ca2c1bca-f194-43da-b766-a2d0350c5abf" providerId="ADAL" clId="{2634E35E-BE3A-4CE0-95FA-38810BBE844A}" dt="2020-10-28T09:57:59.370" v="7331" actId="1036"/>
          <ac:spMkLst>
            <pc:docMk/>
            <pc:sldMk cId="2601321951" sldId="458"/>
            <ac:spMk id="5" creationId="{1423E31C-E622-42D5-ACB2-714A04ED03BB}"/>
          </ac:spMkLst>
        </pc:spChg>
        <pc:spChg chg="mod">
          <ac:chgData name="Michelle Millar" userId="ca2c1bca-f194-43da-b766-a2d0350c5abf" providerId="ADAL" clId="{2634E35E-BE3A-4CE0-95FA-38810BBE844A}" dt="2020-10-28T09:57:59.370" v="7331" actId="1036"/>
          <ac:spMkLst>
            <pc:docMk/>
            <pc:sldMk cId="2601321951" sldId="458"/>
            <ac:spMk id="8" creationId="{0800AB03-E8CE-4BBF-9944-3813F537CBE1}"/>
          </ac:spMkLst>
        </pc:spChg>
        <pc:spChg chg="mod">
          <ac:chgData name="Michelle Millar" userId="ca2c1bca-f194-43da-b766-a2d0350c5abf" providerId="ADAL" clId="{2634E35E-BE3A-4CE0-95FA-38810BBE844A}" dt="2020-10-28T09:57:59.370" v="7331" actId="1036"/>
          <ac:spMkLst>
            <pc:docMk/>
            <pc:sldMk cId="2601321951" sldId="458"/>
            <ac:spMk id="9" creationId="{CEF2F9C7-81BF-468C-B693-167302214DF9}"/>
          </ac:spMkLst>
        </pc:spChg>
        <pc:spChg chg="mod">
          <ac:chgData name="Michelle Millar" userId="ca2c1bca-f194-43da-b766-a2d0350c5abf" providerId="ADAL" clId="{2634E35E-BE3A-4CE0-95FA-38810BBE844A}" dt="2020-10-28T09:57:59.370" v="7331" actId="1036"/>
          <ac:spMkLst>
            <pc:docMk/>
            <pc:sldMk cId="2601321951" sldId="458"/>
            <ac:spMk id="10" creationId="{2E98C14B-CA8C-4C2C-9B4D-BA6AEDF02912}"/>
          </ac:spMkLst>
        </pc:spChg>
        <pc:spChg chg="mod">
          <ac:chgData name="Michelle Millar" userId="ca2c1bca-f194-43da-b766-a2d0350c5abf" providerId="ADAL" clId="{2634E35E-BE3A-4CE0-95FA-38810BBE844A}" dt="2020-10-28T09:57:59.370" v="7331" actId="1036"/>
          <ac:spMkLst>
            <pc:docMk/>
            <pc:sldMk cId="2601321951" sldId="458"/>
            <ac:spMk id="19" creationId="{A0033DF4-42DD-418C-971B-41359AA7E48B}"/>
          </ac:spMkLst>
        </pc:spChg>
        <pc:spChg chg="mod">
          <ac:chgData name="Michelle Millar" userId="ca2c1bca-f194-43da-b766-a2d0350c5abf" providerId="ADAL" clId="{2634E35E-BE3A-4CE0-95FA-38810BBE844A}" dt="2020-10-28T09:57:59.370" v="7331" actId="1036"/>
          <ac:spMkLst>
            <pc:docMk/>
            <pc:sldMk cId="2601321951" sldId="458"/>
            <ac:spMk id="20" creationId="{96335B0A-D5A5-4BB8-823E-577D4497A945}"/>
          </ac:spMkLst>
        </pc:spChg>
        <pc:spChg chg="mod">
          <ac:chgData name="Michelle Millar" userId="ca2c1bca-f194-43da-b766-a2d0350c5abf" providerId="ADAL" clId="{2634E35E-BE3A-4CE0-95FA-38810BBE844A}" dt="2020-10-28T09:57:59.370" v="7331" actId="1036"/>
          <ac:spMkLst>
            <pc:docMk/>
            <pc:sldMk cId="2601321951" sldId="458"/>
            <ac:spMk id="21" creationId="{41E69A07-302C-4F00-A280-DE7BEF8527CD}"/>
          </ac:spMkLst>
        </pc:spChg>
        <pc:spChg chg="mod">
          <ac:chgData name="Michelle Millar" userId="ca2c1bca-f194-43da-b766-a2d0350c5abf" providerId="ADAL" clId="{2634E35E-BE3A-4CE0-95FA-38810BBE844A}" dt="2020-10-28T09:57:59.370" v="7331" actId="1036"/>
          <ac:spMkLst>
            <pc:docMk/>
            <pc:sldMk cId="2601321951" sldId="458"/>
            <ac:spMk id="22" creationId="{D53888D8-87C7-4F43-B938-F69B3662BD20}"/>
          </ac:spMkLst>
        </pc:spChg>
        <pc:spChg chg="mod">
          <ac:chgData name="Michelle Millar" userId="ca2c1bca-f194-43da-b766-a2d0350c5abf" providerId="ADAL" clId="{2634E35E-BE3A-4CE0-95FA-38810BBE844A}" dt="2020-10-28T09:57:59.370" v="7331" actId="1036"/>
          <ac:spMkLst>
            <pc:docMk/>
            <pc:sldMk cId="2601321951" sldId="458"/>
            <ac:spMk id="27" creationId="{138C9928-0626-4E23-B43A-3C2C46454F4E}"/>
          </ac:spMkLst>
        </pc:spChg>
        <pc:spChg chg="mod">
          <ac:chgData name="Michelle Millar" userId="ca2c1bca-f194-43da-b766-a2d0350c5abf" providerId="ADAL" clId="{2634E35E-BE3A-4CE0-95FA-38810BBE844A}" dt="2020-10-28T09:57:59.370" v="7331" actId="1036"/>
          <ac:spMkLst>
            <pc:docMk/>
            <pc:sldMk cId="2601321951" sldId="458"/>
            <ac:spMk id="28" creationId="{773C3325-6A07-4C39-AC72-A3F10FC09C2D}"/>
          </ac:spMkLst>
        </pc:spChg>
        <pc:spChg chg="mod">
          <ac:chgData name="Michelle Millar" userId="ca2c1bca-f194-43da-b766-a2d0350c5abf" providerId="ADAL" clId="{2634E35E-BE3A-4CE0-95FA-38810BBE844A}" dt="2020-10-28T09:57:59.370" v="7331" actId="1036"/>
          <ac:spMkLst>
            <pc:docMk/>
            <pc:sldMk cId="2601321951" sldId="458"/>
            <ac:spMk id="29" creationId="{948952EA-D5CF-4B9A-B46F-4A6D5E6467B6}"/>
          </ac:spMkLst>
        </pc:spChg>
        <pc:spChg chg="mod">
          <ac:chgData name="Michelle Millar" userId="ca2c1bca-f194-43da-b766-a2d0350c5abf" providerId="ADAL" clId="{2634E35E-BE3A-4CE0-95FA-38810BBE844A}" dt="2020-10-28T09:57:59.370" v="7331" actId="1036"/>
          <ac:spMkLst>
            <pc:docMk/>
            <pc:sldMk cId="2601321951" sldId="458"/>
            <ac:spMk id="30" creationId="{5FA8408F-C40B-4E1D-AF59-0256648A1336}"/>
          </ac:spMkLst>
        </pc:spChg>
        <pc:spChg chg="add mod">
          <ac:chgData name="Michelle Millar" userId="ca2c1bca-f194-43da-b766-a2d0350c5abf" providerId="ADAL" clId="{2634E35E-BE3A-4CE0-95FA-38810BBE844A}" dt="2020-10-28T09:59:42.177" v="7357" actId="1076"/>
          <ac:spMkLst>
            <pc:docMk/>
            <pc:sldMk cId="2601321951" sldId="458"/>
            <ac:spMk id="32" creationId="{B6B05216-DDF3-43DF-9EE5-CCC74788C5BF}"/>
          </ac:spMkLst>
        </pc:spChg>
        <pc:picChg chg="del mod">
          <ac:chgData name="Michelle Millar" userId="ca2c1bca-f194-43da-b766-a2d0350c5abf" providerId="ADAL" clId="{2634E35E-BE3A-4CE0-95FA-38810BBE844A}" dt="2020-10-28T09:56:45.552" v="7258" actId="478"/>
          <ac:picMkLst>
            <pc:docMk/>
            <pc:sldMk cId="2601321951" sldId="458"/>
            <ac:picMk id="7170" creationId="{A97817B5-9052-4F12-8200-AE1F136B8005}"/>
          </ac:picMkLst>
        </pc:picChg>
        <pc:picChg chg="del mod">
          <ac:chgData name="Michelle Millar" userId="ca2c1bca-f194-43da-b766-a2d0350c5abf" providerId="ADAL" clId="{2634E35E-BE3A-4CE0-95FA-38810BBE844A}" dt="2020-10-28T09:56:44.884" v="7257" actId="478"/>
          <ac:picMkLst>
            <pc:docMk/>
            <pc:sldMk cId="2601321951" sldId="458"/>
            <ac:picMk id="7172" creationId="{31872A7A-51EE-40A0-A45C-C9A31B2B8871}"/>
          </ac:picMkLst>
        </pc:picChg>
        <pc:picChg chg="del">
          <ac:chgData name="Michelle Millar" userId="ca2c1bca-f194-43da-b766-a2d0350c5abf" providerId="ADAL" clId="{2634E35E-BE3A-4CE0-95FA-38810BBE844A}" dt="2020-10-28T09:56:43.377" v="7255" actId="478"/>
          <ac:picMkLst>
            <pc:docMk/>
            <pc:sldMk cId="2601321951" sldId="458"/>
            <ac:picMk id="7174" creationId="{90C4089C-2271-46A2-9A20-925B4B679455}"/>
          </ac:picMkLst>
        </pc:picChg>
        <pc:picChg chg="del">
          <ac:chgData name="Michelle Millar" userId="ca2c1bca-f194-43da-b766-a2d0350c5abf" providerId="ADAL" clId="{2634E35E-BE3A-4CE0-95FA-38810BBE844A}" dt="2020-10-28T09:56:44.074" v="7256" actId="478"/>
          <ac:picMkLst>
            <pc:docMk/>
            <pc:sldMk cId="2601321951" sldId="458"/>
            <ac:picMk id="7176" creationId="{5FDBFF28-08BD-4878-A636-A116874D3F84}"/>
          </ac:picMkLst>
        </pc:picChg>
        <pc:picChg chg="add mod">
          <ac:chgData name="Michelle Millar" userId="ca2c1bca-f194-43da-b766-a2d0350c5abf" providerId="ADAL" clId="{2634E35E-BE3A-4CE0-95FA-38810BBE844A}" dt="2020-10-28T09:57:59.370" v="7331" actId="1036"/>
          <ac:picMkLst>
            <pc:docMk/>
            <pc:sldMk cId="2601321951" sldId="458"/>
            <ac:picMk id="14338" creationId="{C4E5470E-61DB-49B4-A061-916E4402DAD1}"/>
          </ac:picMkLst>
        </pc:picChg>
        <pc:picChg chg="add mod">
          <ac:chgData name="Michelle Millar" userId="ca2c1bca-f194-43da-b766-a2d0350c5abf" providerId="ADAL" clId="{2634E35E-BE3A-4CE0-95FA-38810BBE844A}" dt="2020-10-28T09:57:59.370" v="7331" actId="1036"/>
          <ac:picMkLst>
            <pc:docMk/>
            <pc:sldMk cId="2601321951" sldId="458"/>
            <ac:picMk id="14340" creationId="{E34CD4E6-42BB-433A-A801-04B47D8499B8}"/>
          </ac:picMkLst>
        </pc:picChg>
        <pc:picChg chg="add mod">
          <ac:chgData name="Michelle Millar" userId="ca2c1bca-f194-43da-b766-a2d0350c5abf" providerId="ADAL" clId="{2634E35E-BE3A-4CE0-95FA-38810BBE844A}" dt="2020-10-28T09:57:59.370" v="7331" actId="1036"/>
          <ac:picMkLst>
            <pc:docMk/>
            <pc:sldMk cId="2601321951" sldId="458"/>
            <ac:picMk id="14342" creationId="{20A3823A-27FF-418D-A4A3-A9142ACFEEDF}"/>
          </ac:picMkLst>
        </pc:picChg>
        <pc:picChg chg="add mod">
          <ac:chgData name="Michelle Millar" userId="ca2c1bca-f194-43da-b766-a2d0350c5abf" providerId="ADAL" clId="{2634E35E-BE3A-4CE0-95FA-38810BBE844A}" dt="2020-10-28T09:57:59.370" v="7331" actId="1036"/>
          <ac:picMkLst>
            <pc:docMk/>
            <pc:sldMk cId="2601321951" sldId="458"/>
            <ac:picMk id="14344" creationId="{91F980D1-3E27-4F90-AA19-0836F9009297}"/>
          </ac:picMkLst>
        </pc:picChg>
        <pc:picChg chg="add mod">
          <ac:chgData name="Michelle Millar" userId="ca2c1bca-f194-43da-b766-a2d0350c5abf" providerId="ADAL" clId="{2634E35E-BE3A-4CE0-95FA-38810BBE844A}" dt="2020-10-28T09:59:42.177" v="7357" actId="1076"/>
          <ac:picMkLst>
            <pc:docMk/>
            <pc:sldMk cId="2601321951" sldId="458"/>
            <ac:picMk id="14346" creationId="{CF7F26AC-8C10-4F82-92AA-9BB928991F97}"/>
          </ac:picMkLst>
        </pc:picChg>
        <pc:cxnChg chg="add mod">
          <ac:chgData name="Michelle Millar" userId="ca2c1bca-f194-43da-b766-a2d0350c5abf" providerId="ADAL" clId="{2634E35E-BE3A-4CE0-95FA-38810BBE844A}" dt="2020-10-28T09:59:42.177" v="7357" actId="1076"/>
          <ac:cxnSpMkLst>
            <pc:docMk/>
            <pc:sldMk cId="2601321951" sldId="458"/>
            <ac:cxnSpMk id="6" creationId="{ECDA364E-5F08-4723-B385-86AB156CFDDC}"/>
          </ac:cxnSpMkLst>
        </pc:cxnChg>
        <pc:cxnChg chg="mod">
          <ac:chgData name="Michelle Millar" userId="ca2c1bca-f194-43da-b766-a2d0350c5abf" providerId="ADAL" clId="{2634E35E-BE3A-4CE0-95FA-38810BBE844A}" dt="2020-10-28T09:57:59.370" v="7331" actId="1036"/>
          <ac:cxnSpMkLst>
            <pc:docMk/>
            <pc:sldMk cId="2601321951" sldId="458"/>
            <ac:cxnSpMk id="15" creationId="{A216F43D-D478-48FB-B4E3-F9A7F9CD09F8}"/>
          </ac:cxnSpMkLst>
        </pc:cxnChg>
        <pc:cxnChg chg="mod">
          <ac:chgData name="Michelle Millar" userId="ca2c1bca-f194-43da-b766-a2d0350c5abf" providerId="ADAL" clId="{2634E35E-BE3A-4CE0-95FA-38810BBE844A}" dt="2020-10-28T09:57:59.370" v="7331" actId="1036"/>
          <ac:cxnSpMkLst>
            <pc:docMk/>
            <pc:sldMk cId="2601321951" sldId="458"/>
            <ac:cxnSpMk id="16" creationId="{4B595A19-39B5-4696-B9B8-C4F7BF06C222}"/>
          </ac:cxnSpMkLst>
        </pc:cxnChg>
        <pc:cxnChg chg="mod">
          <ac:chgData name="Michelle Millar" userId="ca2c1bca-f194-43da-b766-a2d0350c5abf" providerId="ADAL" clId="{2634E35E-BE3A-4CE0-95FA-38810BBE844A}" dt="2020-10-28T09:57:59.370" v="7331" actId="1036"/>
          <ac:cxnSpMkLst>
            <pc:docMk/>
            <pc:sldMk cId="2601321951" sldId="458"/>
            <ac:cxnSpMk id="17" creationId="{BEC8C6F5-FAD4-4543-927F-94595E04C14F}"/>
          </ac:cxnSpMkLst>
        </pc:cxnChg>
        <pc:cxnChg chg="mod">
          <ac:chgData name="Michelle Millar" userId="ca2c1bca-f194-43da-b766-a2d0350c5abf" providerId="ADAL" clId="{2634E35E-BE3A-4CE0-95FA-38810BBE844A}" dt="2020-10-28T09:57:59.370" v="7331" actId="1036"/>
          <ac:cxnSpMkLst>
            <pc:docMk/>
            <pc:sldMk cId="2601321951" sldId="458"/>
            <ac:cxnSpMk id="18" creationId="{5FF4074B-98CA-44EE-9BA3-E762C44E790C}"/>
          </ac:cxnSpMkLst>
        </pc:cxnChg>
      </pc:sldChg>
      <pc:sldChg chg="modSp new mod">
        <pc:chgData name="Michelle Millar" userId="ca2c1bca-f194-43da-b766-a2d0350c5abf" providerId="ADAL" clId="{2634E35E-BE3A-4CE0-95FA-38810BBE844A}" dt="2020-10-28T10:06:48.382" v="7407" actId="20577"/>
        <pc:sldMkLst>
          <pc:docMk/>
          <pc:sldMk cId="601540464" sldId="459"/>
        </pc:sldMkLst>
        <pc:spChg chg="mod">
          <ac:chgData name="Michelle Millar" userId="ca2c1bca-f194-43da-b766-a2d0350c5abf" providerId="ADAL" clId="{2634E35E-BE3A-4CE0-95FA-38810BBE844A}" dt="2020-10-28T10:06:48.382" v="7407" actId="20577"/>
          <ac:spMkLst>
            <pc:docMk/>
            <pc:sldMk cId="601540464" sldId="459"/>
            <ac:spMk id="2" creationId="{5BFD6583-042D-43CF-BCAC-4A1623910C20}"/>
          </ac:spMkLst>
        </pc:spChg>
      </pc:sldChg>
      <pc:sldChg chg="add">
        <pc:chgData name="Michelle Millar" userId="ca2c1bca-f194-43da-b766-a2d0350c5abf" providerId="ADAL" clId="{2634E35E-BE3A-4CE0-95FA-38810BBE844A}" dt="2020-10-28T11:18:35.065" v="7410"/>
        <pc:sldMkLst>
          <pc:docMk/>
          <pc:sldMk cId="1699626467" sldId="460"/>
        </pc:sldMkLst>
      </pc:sldChg>
      <pc:sldChg chg="add">
        <pc:chgData name="Michelle Millar" userId="ca2c1bca-f194-43da-b766-a2d0350c5abf" providerId="ADAL" clId="{2634E35E-BE3A-4CE0-95FA-38810BBE844A}" dt="2020-10-28T11:20:47.167" v="7412"/>
        <pc:sldMkLst>
          <pc:docMk/>
          <pc:sldMk cId="410259487" sldId="461"/>
        </pc:sldMkLst>
      </pc:sldChg>
      <pc:sldChg chg="add">
        <pc:chgData name="Michelle Millar" userId="ca2c1bca-f194-43da-b766-a2d0350c5abf" providerId="ADAL" clId="{2634E35E-BE3A-4CE0-95FA-38810BBE844A}" dt="2020-10-28T11:20:47.167" v="7412"/>
        <pc:sldMkLst>
          <pc:docMk/>
          <pc:sldMk cId="2366479117" sldId="462"/>
        </pc:sldMkLst>
      </pc:sldChg>
      <pc:sldChg chg="add">
        <pc:chgData name="Michelle Millar" userId="ca2c1bca-f194-43da-b766-a2d0350c5abf" providerId="ADAL" clId="{2634E35E-BE3A-4CE0-95FA-38810BBE844A}" dt="2020-10-28T11:20:47.167" v="7412"/>
        <pc:sldMkLst>
          <pc:docMk/>
          <pc:sldMk cId="2121746864" sldId="463"/>
        </pc:sldMkLst>
      </pc:sldChg>
      <pc:sldChg chg="addSp modSp new mod">
        <pc:chgData name="Michelle Millar" userId="ca2c1bca-f194-43da-b766-a2d0350c5abf" providerId="ADAL" clId="{2634E35E-BE3A-4CE0-95FA-38810BBE844A}" dt="2020-10-28T11:22:44.907" v="7449"/>
        <pc:sldMkLst>
          <pc:docMk/>
          <pc:sldMk cId="3230779138" sldId="464"/>
        </pc:sldMkLst>
        <pc:spChg chg="mod">
          <ac:chgData name="Michelle Millar" userId="ca2c1bca-f194-43da-b766-a2d0350c5abf" providerId="ADAL" clId="{2634E35E-BE3A-4CE0-95FA-38810BBE844A}" dt="2020-10-28T11:22:44.907" v="7449"/>
          <ac:spMkLst>
            <pc:docMk/>
            <pc:sldMk cId="3230779138" sldId="464"/>
            <ac:spMk id="2" creationId="{1F008B51-08C5-479E-8D39-29744837B3B5}"/>
          </ac:spMkLst>
        </pc:spChg>
        <pc:spChg chg="add mod">
          <ac:chgData name="Michelle Millar" userId="ca2c1bca-f194-43da-b766-a2d0350c5abf" providerId="ADAL" clId="{2634E35E-BE3A-4CE0-95FA-38810BBE844A}" dt="2020-10-28T11:22:37.112" v="7448"/>
          <ac:spMkLst>
            <pc:docMk/>
            <pc:sldMk cId="3230779138" sldId="464"/>
            <ac:spMk id="4" creationId="{1426AC31-C413-450F-BF43-683AE6C176F0}"/>
          </ac:spMkLst>
        </pc:spChg>
        <pc:spChg chg="add mod">
          <ac:chgData name="Michelle Millar" userId="ca2c1bca-f194-43da-b766-a2d0350c5abf" providerId="ADAL" clId="{2634E35E-BE3A-4CE0-95FA-38810BBE844A}" dt="2020-10-28T11:22:37.112" v="7448"/>
          <ac:spMkLst>
            <pc:docMk/>
            <pc:sldMk cId="3230779138" sldId="464"/>
            <ac:spMk id="5" creationId="{B928F5C2-2E66-4380-B7D7-75AAC889C72B}"/>
          </ac:spMkLst>
        </pc:spChg>
        <pc:spChg chg="add mod">
          <ac:chgData name="Michelle Millar" userId="ca2c1bca-f194-43da-b766-a2d0350c5abf" providerId="ADAL" clId="{2634E35E-BE3A-4CE0-95FA-38810BBE844A}" dt="2020-10-28T11:22:37.112" v="7448"/>
          <ac:spMkLst>
            <pc:docMk/>
            <pc:sldMk cId="3230779138" sldId="464"/>
            <ac:spMk id="6" creationId="{9327058A-BDDB-4C00-B4C5-47E2545C1FBE}"/>
          </ac:spMkLst>
        </pc:spChg>
        <pc:spChg chg="add mod">
          <ac:chgData name="Michelle Millar" userId="ca2c1bca-f194-43da-b766-a2d0350c5abf" providerId="ADAL" clId="{2634E35E-BE3A-4CE0-95FA-38810BBE844A}" dt="2020-10-28T11:22:37.112" v="7448"/>
          <ac:spMkLst>
            <pc:docMk/>
            <pc:sldMk cId="3230779138" sldId="464"/>
            <ac:spMk id="7" creationId="{EFECE667-1836-489B-987E-E42B30E9245F}"/>
          </ac:spMkLst>
        </pc:spChg>
        <pc:spChg chg="add mod">
          <ac:chgData name="Michelle Millar" userId="ca2c1bca-f194-43da-b766-a2d0350c5abf" providerId="ADAL" clId="{2634E35E-BE3A-4CE0-95FA-38810BBE844A}" dt="2020-10-28T11:22:37.112" v="7448"/>
          <ac:spMkLst>
            <pc:docMk/>
            <pc:sldMk cId="3230779138" sldId="464"/>
            <ac:spMk id="8" creationId="{827AABBB-2281-49AE-97DC-705ED1D2277E}"/>
          </ac:spMkLst>
        </pc:spChg>
        <pc:spChg chg="add mod">
          <ac:chgData name="Michelle Millar" userId="ca2c1bca-f194-43da-b766-a2d0350c5abf" providerId="ADAL" clId="{2634E35E-BE3A-4CE0-95FA-38810BBE844A}" dt="2020-10-28T11:22:37.112" v="7448"/>
          <ac:spMkLst>
            <pc:docMk/>
            <pc:sldMk cId="3230779138" sldId="464"/>
            <ac:spMk id="9" creationId="{9D60AEF0-A27D-4162-AF86-93E5692755F7}"/>
          </ac:spMkLst>
        </pc:spChg>
        <pc:spChg chg="mod">
          <ac:chgData name="Michelle Millar" userId="ca2c1bca-f194-43da-b766-a2d0350c5abf" providerId="ADAL" clId="{2634E35E-BE3A-4CE0-95FA-38810BBE844A}" dt="2020-10-28T11:22:37.112" v="7448"/>
          <ac:spMkLst>
            <pc:docMk/>
            <pc:sldMk cId="3230779138" sldId="464"/>
            <ac:spMk id="12" creationId="{A25D996A-2F6D-4E19-81AA-D771E30F97DC}"/>
          </ac:spMkLst>
        </pc:spChg>
        <pc:spChg chg="mod">
          <ac:chgData name="Michelle Millar" userId="ca2c1bca-f194-43da-b766-a2d0350c5abf" providerId="ADAL" clId="{2634E35E-BE3A-4CE0-95FA-38810BBE844A}" dt="2020-10-28T11:22:37.112" v="7448"/>
          <ac:spMkLst>
            <pc:docMk/>
            <pc:sldMk cId="3230779138" sldId="464"/>
            <ac:spMk id="13" creationId="{BAB0FDB6-8BDD-45A8-89E0-FB6DBD480BD0}"/>
          </ac:spMkLst>
        </pc:spChg>
        <pc:spChg chg="add mod">
          <ac:chgData name="Michelle Millar" userId="ca2c1bca-f194-43da-b766-a2d0350c5abf" providerId="ADAL" clId="{2634E35E-BE3A-4CE0-95FA-38810BBE844A}" dt="2020-10-28T11:22:37.112" v="7448"/>
          <ac:spMkLst>
            <pc:docMk/>
            <pc:sldMk cId="3230779138" sldId="464"/>
            <ac:spMk id="14" creationId="{91131D03-D94E-4F43-B2F8-774429AE8537}"/>
          </ac:spMkLst>
        </pc:spChg>
        <pc:spChg chg="add mod">
          <ac:chgData name="Michelle Millar" userId="ca2c1bca-f194-43da-b766-a2d0350c5abf" providerId="ADAL" clId="{2634E35E-BE3A-4CE0-95FA-38810BBE844A}" dt="2020-10-28T11:22:37.112" v="7448"/>
          <ac:spMkLst>
            <pc:docMk/>
            <pc:sldMk cId="3230779138" sldId="464"/>
            <ac:spMk id="15" creationId="{9BD43963-E127-49D3-AB5E-28852641F885}"/>
          </ac:spMkLst>
        </pc:spChg>
        <pc:spChg chg="add mod">
          <ac:chgData name="Michelle Millar" userId="ca2c1bca-f194-43da-b766-a2d0350c5abf" providerId="ADAL" clId="{2634E35E-BE3A-4CE0-95FA-38810BBE844A}" dt="2020-10-28T11:22:37.112" v="7448"/>
          <ac:spMkLst>
            <pc:docMk/>
            <pc:sldMk cId="3230779138" sldId="464"/>
            <ac:spMk id="16" creationId="{2BE209EE-8E30-4EB6-8694-18DE6E72C088}"/>
          </ac:spMkLst>
        </pc:spChg>
        <pc:spChg chg="add mod">
          <ac:chgData name="Michelle Millar" userId="ca2c1bca-f194-43da-b766-a2d0350c5abf" providerId="ADAL" clId="{2634E35E-BE3A-4CE0-95FA-38810BBE844A}" dt="2020-10-28T11:22:37.112" v="7448"/>
          <ac:spMkLst>
            <pc:docMk/>
            <pc:sldMk cId="3230779138" sldId="464"/>
            <ac:spMk id="17" creationId="{110CF8C8-5F56-4548-8571-872193F88B4B}"/>
          </ac:spMkLst>
        </pc:spChg>
        <pc:spChg chg="add mod">
          <ac:chgData name="Michelle Millar" userId="ca2c1bca-f194-43da-b766-a2d0350c5abf" providerId="ADAL" clId="{2634E35E-BE3A-4CE0-95FA-38810BBE844A}" dt="2020-10-28T11:22:37.112" v="7448"/>
          <ac:spMkLst>
            <pc:docMk/>
            <pc:sldMk cId="3230779138" sldId="464"/>
            <ac:spMk id="18" creationId="{06125158-D28E-48B3-804C-410694FD4E4F}"/>
          </ac:spMkLst>
        </pc:spChg>
        <pc:spChg chg="add mod">
          <ac:chgData name="Michelle Millar" userId="ca2c1bca-f194-43da-b766-a2d0350c5abf" providerId="ADAL" clId="{2634E35E-BE3A-4CE0-95FA-38810BBE844A}" dt="2020-10-28T11:22:37.112" v="7448"/>
          <ac:spMkLst>
            <pc:docMk/>
            <pc:sldMk cId="3230779138" sldId="464"/>
            <ac:spMk id="19" creationId="{17844371-E752-4584-AC13-BE0B7F681A5D}"/>
          </ac:spMkLst>
        </pc:spChg>
        <pc:spChg chg="add mod">
          <ac:chgData name="Michelle Millar" userId="ca2c1bca-f194-43da-b766-a2d0350c5abf" providerId="ADAL" clId="{2634E35E-BE3A-4CE0-95FA-38810BBE844A}" dt="2020-10-28T11:22:37.112" v="7448"/>
          <ac:spMkLst>
            <pc:docMk/>
            <pc:sldMk cId="3230779138" sldId="464"/>
            <ac:spMk id="20" creationId="{41A133F2-0D7F-4121-B8FA-3E839D907586}"/>
          </ac:spMkLst>
        </pc:spChg>
        <pc:spChg chg="add mod">
          <ac:chgData name="Michelle Millar" userId="ca2c1bca-f194-43da-b766-a2d0350c5abf" providerId="ADAL" clId="{2634E35E-BE3A-4CE0-95FA-38810BBE844A}" dt="2020-10-28T11:22:37.112" v="7448"/>
          <ac:spMkLst>
            <pc:docMk/>
            <pc:sldMk cId="3230779138" sldId="464"/>
            <ac:spMk id="21" creationId="{310201B2-E3AF-44A1-AB1F-6FB5BC1CEC14}"/>
          </ac:spMkLst>
        </pc:spChg>
        <pc:spChg chg="add mod">
          <ac:chgData name="Michelle Millar" userId="ca2c1bca-f194-43da-b766-a2d0350c5abf" providerId="ADAL" clId="{2634E35E-BE3A-4CE0-95FA-38810BBE844A}" dt="2020-10-28T11:22:37.112" v="7448"/>
          <ac:spMkLst>
            <pc:docMk/>
            <pc:sldMk cId="3230779138" sldId="464"/>
            <ac:spMk id="22" creationId="{250934DA-4D21-4E7D-998A-1C31305D53A4}"/>
          </ac:spMkLst>
        </pc:spChg>
        <pc:spChg chg="add mod">
          <ac:chgData name="Michelle Millar" userId="ca2c1bca-f194-43da-b766-a2d0350c5abf" providerId="ADAL" clId="{2634E35E-BE3A-4CE0-95FA-38810BBE844A}" dt="2020-10-28T11:22:37.112" v="7448"/>
          <ac:spMkLst>
            <pc:docMk/>
            <pc:sldMk cId="3230779138" sldId="464"/>
            <ac:spMk id="23" creationId="{2A719B52-4891-4224-9AA4-77E7DAD39860}"/>
          </ac:spMkLst>
        </pc:spChg>
        <pc:spChg chg="add mod">
          <ac:chgData name="Michelle Millar" userId="ca2c1bca-f194-43da-b766-a2d0350c5abf" providerId="ADAL" clId="{2634E35E-BE3A-4CE0-95FA-38810BBE844A}" dt="2020-10-28T11:22:37.112" v="7448"/>
          <ac:spMkLst>
            <pc:docMk/>
            <pc:sldMk cId="3230779138" sldId="464"/>
            <ac:spMk id="24" creationId="{C16793BF-94C9-4237-89C9-40802E4FA374}"/>
          </ac:spMkLst>
        </pc:spChg>
        <pc:spChg chg="add mod">
          <ac:chgData name="Michelle Millar" userId="ca2c1bca-f194-43da-b766-a2d0350c5abf" providerId="ADAL" clId="{2634E35E-BE3A-4CE0-95FA-38810BBE844A}" dt="2020-10-28T11:22:37.112" v="7448"/>
          <ac:spMkLst>
            <pc:docMk/>
            <pc:sldMk cId="3230779138" sldId="464"/>
            <ac:spMk id="25" creationId="{E97FE6D6-99CF-4DBF-ADC5-D466C5212160}"/>
          </ac:spMkLst>
        </pc:spChg>
        <pc:spChg chg="add mod">
          <ac:chgData name="Michelle Millar" userId="ca2c1bca-f194-43da-b766-a2d0350c5abf" providerId="ADAL" clId="{2634E35E-BE3A-4CE0-95FA-38810BBE844A}" dt="2020-10-28T11:22:37.112" v="7448"/>
          <ac:spMkLst>
            <pc:docMk/>
            <pc:sldMk cId="3230779138" sldId="464"/>
            <ac:spMk id="26" creationId="{7EFC1461-45F8-4B79-A753-D7CEB6EF8C5A}"/>
          </ac:spMkLst>
        </pc:spChg>
        <pc:spChg chg="add mod">
          <ac:chgData name="Michelle Millar" userId="ca2c1bca-f194-43da-b766-a2d0350c5abf" providerId="ADAL" clId="{2634E35E-BE3A-4CE0-95FA-38810BBE844A}" dt="2020-10-28T11:22:37.112" v="7448"/>
          <ac:spMkLst>
            <pc:docMk/>
            <pc:sldMk cId="3230779138" sldId="464"/>
            <ac:spMk id="27" creationId="{292DC8D2-A731-4B61-BD9B-86E7B002CB6B}"/>
          </ac:spMkLst>
        </pc:spChg>
        <pc:spChg chg="add mod">
          <ac:chgData name="Michelle Millar" userId="ca2c1bca-f194-43da-b766-a2d0350c5abf" providerId="ADAL" clId="{2634E35E-BE3A-4CE0-95FA-38810BBE844A}" dt="2020-10-28T11:22:37.112" v="7448"/>
          <ac:spMkLst>
            <pc:docMk/>
            <pc:sldMk cId="3230779138" sldId="464"/>
            <ac:spMk id="28" creationId="{EA6C10DA-8EE0-4F2A-82E1-E87DED925DCD}"/>
          </ac:spMkLst>
        </pc:spChg>
        <pc:spChg chg="add mod">
          <ac:chgData name="Michelle Millar" userId="ca2c1bca-f194-43da-b766-a2d0350c5abf" providerId="ADAL" clId="{2634E35E-BE3A-4CE0-95FA-38810BBE844A}" dt="2020-10-28T11:22:37.112" v="7448"/>
          <ac:spMkLst>
            <pc:docMk/>
            <pc:sldMk cId="3230779138" sldId="464"/>
            <ac:spMk id="30" creationId="{57629552-B80D-4994-A678-B2492610A006}"/>
          </ac:spMkLst>
        </pc:spChg>
        <pc:spChg chg="add mod">
          <ac:chgData name="Michelle Millar" userId="ca2c1bca-f194-43da-b766-a2d0350c5abf" providerId="ADAL" clId="{2634E35E-BE3A-4CE0-95FA-38810BBE844A}" dt="2020-10-28T11:22:37.112" v="7448"/>
          <ac:spMkLst>
            <pc:docMk/>
            <pc:sldMk cId="3230779138" sldId="464"/>
            <ac:spMk id="32" creationId="{DF11EC25-6BBF-4768-B8B3-E8729EDE22A7}"/>
          </ac:spMkLst>
        </pc:spChg>
        <pc:spChg chg="add mod">
          <ac:chgData name="Michelle Millar" userId="ca2c1bca-f194-43da-b766-a2d0350c5abf" providerId="ADAL" clId="{2634E35E-BE3A-4CE0-95FA-38810BBE844A}" dt="2020-10-28T11:22:37.112" v="7448"/>
          <ac:spMkLst>
            <pc:docMk/>
            <pc:sldMk cId="3230779138" sldId="464"/>
            <ac:spMk id="34" creationId="{E9A1A49B-99AB-43AC-BDB3-9393E1C8F29F}"/>
          </ac:spMkLst>
        </pc:spChg>
        <pc:spChg chg="add mod">
          <ac:chgData name="Michelle Millar" userId="ca2c1bca-f194-43da-b766-a2d0350c5abf" providerId="ADAL" clId="{2634E35E-BE3A-4CE0-95FA-38810BBE844A}" dt="2020-10-28T11:22:37.112" v="7448"/>
          <ac:spMkLst>
            <pc:docMk/>
            <pc:sldMk cId="3230779138" sldId="464"/>
            <ac:spMk id="44" creationId="{15F4B8B0-D47D-4662-9826-D994FD66883E}"/>
          </ac:spMkLst>
        </pc:spChg>
        <pc:spChg chg="add mod">
          <ac:chgData name="Michelle Millar" userId="ca2c1bca-f194-43da-b766-a2d0350c5abf" providerId="ADAL" clId="{2634E35E-BE3A-4CE0-95FA-38810BBE844A}" dt="2020-10-28T11:22:37.112" v="7448"/>
          <ac:spMkLst>
            <pc:docMk/>
            <pc:sldMk cId="3230779138" sldId="464"/>
            <ac:spMk id="45" creationId="{7DFAFE13-D4C5-45DC-A63A-8D9223038B58}"/>
          </ac:spMkLst>
        </pc:spChg>
        <pc:grpChg chg="add mod">
          <ac:chgData name="Michelle Millar" userId="ca2c1bca-f194-43da-b766-a2d0350c5abf" providerId="ADAL" clId="{2634E35E-BE3A-4CE0-95FA-38810BBE844A}" dt="2020-10-28T11:22:37.112" v="7448"/>
          <ac:grpSpMkLst>
            <pc:docMk/>
            <pc:sldMk cId="3230779138" sldId="464"/>
            <ac:grpSpMk id="10" creationId="{3EDC146E-D31B-49E7-901E-52614E8E7CFE}"/>
          </ac:grpSpMkLst>
        </pc:grpChg>
        <pc:grpChg chg="add mod">
          <ac:chgData name="Michelle Millar" userId="ca2c1bca-f194-43da-b766-a2d0350c5abf" providerId="ADAL" clId="{2634E35E-BE3A-4CE0-95FA-38810BBE844A}" dt="2020-10-28T11:22:37.112" v="7448"/>
          <ac:grpSpMkLst>
            <pc:docMk/>
            <pc:sldMk cId="3230779138" sldId="464"/>
            <ac:grpSpMk id="36" creationId="{0C71F73A-6BA1-48BC-8862-3FA8671DE583}"/>
          </ac:grpSpMkLst>
        </pc:grpChg>
        <pc:grpChg chg="add mod">
          <ac:chgData name="Michelle Millar" userId="ca2c1bca-f194-43da-b766-a2d0350c5abf" providerId="ADAL" clId="{2634E35E-BE3A-4CE0-95FA-38810BBE844A}" dt="2020-10-28T11:22:37.112" v="7448"/>
          <ac:grpSpMkLst>
            <pc:docMk/>
            <pc:sldMk cId="3230779138" sldId="464"/>
            <ac:grpSpMk id="40" creationId="{DC3792AE-76C2-4360-9627-4C5A3F1679A7}"/>
          </ac:grpSpMkLst>
        </pc:grpChg>
        <pc:picChg chg="add mod">
          <ac:chgData name="Michelle Millar" userId="ca2c1bca-f194-43da-b766-a2d0350c5abf" providerId="ADAL" clId="{2634E35E-BE3A-4CE0-95FA-38810BBE844A}" dt="2020-10-28T11:22:37.112" v="7448"/>
          <ac:picMkLst>
            <pc:docMk/>
            <pc:sldMk cId="3230779138" sldId="464"/>
            <ac:picMk id="3" creationId="{DE924B7C-5F03-4B11-A55B-4EEBF70654F9}"/>
          </ac:picMkLst>
        </pc:picChg>
        <pc:picChg chg="add mod">
          <ac:chgData name="Michelle Millar" userId="ca2c1bca-f194-43da-b766-a2d0350c5abf" providerId="ADAL" clId="{2634E35E-BE3A-4CE0-95FA-38810BBE844A}" dt="2020-10-28T11:22:37.112" v="7448"/>
          <ac:picMkLst>
            <pc:docMk/>
            <pc:sldMk cId="3230779138" sldId="464"/>
            <ac:picMk id="29" creationId="{621CCC30-97F8-4E56-91B5-8EEBF0A69816}"/>
          </ac:picMkLst>
        </pc:picChg>
        <pc:picChg chg="add mod">
          <ac:chgData name="Michelle Millar" userId="ca2c1bca-f194-43da-b766-a2d0350c5abf" providerId="ADAL" clId="{2634E35E-BE3A-4CE0-95FA-38810BBE844A}" dt="2020-10-28T11:22:37.112" v="7448"/>
          <ac:picMkLst>
            <pc:docMk/>
            <pc:sldMk cId="3230779138" sldId="464"/>
            <ac:picMk id="31" creationId="{2F697F6C-358A-4277-96DB-5B93767EB466}"/>
          </ac:picMkLst>
        </pc:picChg>
        <pc:picChg chg="add mod">
          <ac:chgData name="Michelle Millar" userId="ca2c1bca-f194-43da-b766-a2d0350c5abf" providerId="ADAL" clId="{2634E35E-BE3A-4CE0-95FA-38810BBE844A}" dt="2020-10-28T11:22:37.112" v="7448"/>
          <ac:picMkLst>
            <pc:docMk/>
            <pc:sldMk cId="3230779138" sldId="464"/>
            <ac:picMk id="33" creationId="{564F051E-44A3-47ED-BF4D-2EA7540FE8E0}"/>
          </ac:picMkLst>
        </pc:picChg>
        <pc:picChg chg="add mod">
          <ac:chgData name="Michelle Millar" userId="ca2c1bca-f194-43da-b766-a2d0350c5abf" providerId="ADAL" clId="{2634E35E-BE3A-4CE0-95FA-38810BBE844A}" dt="2020-10-28T11:22:37.112" v="7448"/>
          <ac:picMkLst>
            <pc:docMk/>
            <pc:sldMk cId="3230779138" sldId="464"/>
            <ac:picMk id="35" creationId="{3B95D22F-2A4D-4612-AE45-FFF8C5DEA827}"/>
          </ac:picMkLst>
        </pc:picChg>
        <pc:picChg chg="mod">
          <ac:chgData name="Michelle Millar" userId="ca2c1bca-f194-43da-b766-a2d0350c5abf" providerId="ADAL" clId="{2634E35E-BE3A-4CE0-95FA-38810BBE844A}" dt="2020-10-28T11:22:37.112" v="7448"/>
          <ac:picMkLst>
            <pc:docMk/>
            <pc:sldMk cId="3230779138" sldId="464"/>
            <ac:picMk id="37" creationId="{B01FFCAA-D488-4B0A-B331-A183C1C0CE57}"/>
          </ac:picMkLst>
        </pc:picChg>
        <pc:picChg chg="mod">
          <ac:chgData name="Michelle Millar" userId="ca2c1bca-f194-43da-b766-a2d0350c5abf" providerId="ADAL" clId="{2634E35E-BE3A-4CE0-95FA-38810BBE844A}" dt="2020-10-28T11:22:37.112" v="7448"/>
          <ac:picMkLst>
            <pc:docMk/>
            <pc:sldMk cId="3230779138" sldId="464"/>
            <ac:picMk id="38" creationId="{93A15BD6-16E1-43EE-AFBB-A4FA365D00C4}"/>
          </ac:picMkLst>
        </pc:picChg>
        <pc:picChg chg="mod">
          <ac:chgData name="Michelle Millar" userId="ca2c1bca-f194-43da-b766-a2d0350c5abf" providerId="ADAL" clId="{2634E35E-BE3A-4CE0-95FA-38810BBE844A}" dt="2020-10-28T11:22:37.112" v="7448"/>
          <ac:picMkLst>
            <pc:docMk/>
            <pc:sldMk cId="3230779138" sldId="464"/>
            <ac:picMk id="39" creationId="{9BD90358-2B47-4B29-A41B-DF2F084F004B}"/>
          </ac:picMkLst>
        </pc:picChg>
        <pc:picChg chg="mod">
          <ac:chgData name="Michelle Millar" userId="ca2c1bca-f194-43da-b766-a2d0350c5abf" providerId="ADAL" clId="{2634E35E-BE3A-4CE0-95FA-38810BBE844A}" dt="2020-10-28T11:22:37.112" v="7448"/>
          <ac:picMkLst>
            <pc:docMk/>
            <pc:sldMk cId="3230779138" sldId="464"/>
            <ac:picMk id="41" creationId="{F6E80B42-E9E8-4EA5-82FC-DD9FCC227C3E}"/>
          </ac:picMkLst>
        </pc:picChg>
        <pc:picChg chg="mod">
          <ac:chgData name="Michelle Millar" userId="ca2c1bca-f194-43da-b766-a2d0350c5abf" providerId="ADAL" clId="{2634E35E-BE3A-4CE0-95FA-38810BBE844A}" dt="2020-10-28T11:22:37.112" v="7448"/>
          <ac:picMkLst>
            <pc:docMk/>
            <pc:sldMk cId="3230779138" sldId="464"/>
            <ac:picMk id="42" creationId="{720C4C30-6802-424F-86A8-A41A805CEA68}"/>
          </ac:picMkLst>
        </pc:picChg>
        <pc:picChg chg="mod">
          <ac:chgData name="Michelle Millar" userId="ca2c1bca-f194-43da-b766-a2d0350c5abf" providerId="ADAL" clId="{2634E35E-BE3A-4CE0-95FA-38810BBE844A}" dt="2020-10-28T11:22:37.112" v="7448"/>
          <ac:picMkLst>
            <pc:docMk/>
            <pc:sldMk cId="3230779138" sldId="464"/>
            <ac:picMk id="43" creationId="{9B5B4743-1697-4CD6-9DBF-5F633D6E98DB}"/>
          </ac:picMkLst>
        </pc:picChg>
        <pc:picChg chg="add mod">
          <ac:chgData name="Michelle Millar" userId="ca2c1bca-f194-43da-b766-a2d0350c5abf" providerId="ADAL" clId="{2634E35E-BE3A-4CE0-95FA-38810BBE844A}" dt="2020-10-28T11:22:37.112" v="7448"/>
          <ac:picMkLst>
            <pc:docMk/>
            <pc:sldMk cId="3230779138" sldId="464"/>
            <ac:picMk id="46" creationId="{16357FD7-E770-454A-A96C-DA8039DA921B}"/>
          </ac:picMkLst>
        </pc:picChg>
        <pc:picChg chg="add mod">
          <ac:chgData name="Michelle Millar" userId="ca2c1bca-f194-43da-b766-a2d0350c5abf" providerId="ADAL" clId="{2634E35E-BE3A-4CE0-95FA-38810BBE844A}" dt="2020-10-28T11:22:37.112" v="7448"/>
          <ac:picMkLst>
            <pc:docMk/>
            <pc:sldMk cId="3230779138" sldId="464"/>
            <ac:picMk id="47" creationId="{B0E921F4-221F-4877-BA6A-954A38400560}"/>
          </ac:picMkLst>
        </pc:picChg>
        <pc:picChg chg="add mod">
          <ac:chgData name="Michelle Millar" userId="ca2c1bca-f194-43da-b766-a2d0350c5abf" providerId="ADAL" clId="{2634E35E-BE3A-4CE0-95FA-38810BBE844A}" dt="2020-10-28T11:22:37.112" v="7448"/>
          <ac:picMkLst>
            <pc:docMk/>
            <pc:sldMk cId="3230779138" sldId="464"/>
            <ac:picMk id="48" creationId="{93976B1C-01E4-412A-952B-0CD71AA5BCF7}"/>
          </ac:picMkLst>
        </pc:picChg>
        <pc:picChg chg="add mod">
          <ac:chgData name="Michelle Millar" userId="ca2c1bca-f194-43da-b766-a2d0350c5abf" providerId="ADAL" clId="{2634E35E-BE3A-4CE0-95FA-38810BBE844A}" dt="2020-10-28T11:22:37.112" v="7448"/>
          <ac:picMkLst>
            <pc:docMk/>
            <pc:sldMk cId="3230779138" sldId="464"/>
            <ac:picMk id="49" creationId="{49996CDA-D78E-4010-A93C-6C7B2FC0D8C2}"/>
          </ac:picMkLst>
        </pc:picChg>
        <pc:cxnChg chg="mod">
          <ac:chgData name="Michelle Millar" userId="ca2c1bca-f194-43da-b766-a2d0350c5abf" providerId="ADAL" clId="{2634E35E-BE3A-4CE0-95FA-38810BBE844A}" dt="2020-10-28T11:22:37.112" v="7448"/>
          <ac:cxnSpMkLst>
            <pc:docMk/>
            <pc:sldMk cId="3230779138" sldId="464"/>
            <ac:cxnSpMk id="11" creationId="{60DAE442-ED64-4255-A235-11BE0F452DE6}"/>
          </ac:cxnSpMkLst>
        </pc:cxnChg>
      </pc:sldChg>
      <pc:sldChg chg="modSp new mod">
        <pc:chgData name="Michelle Millar" userId="ca2c1bca-f194-43da-b766-a2d0350c5abf" providerId="ADAL" clId="{2634E35E-BE3A-4CE0-95FA-38810BBE844A}" dt="2020-10-28T11:26:39.289" v="7495" actId="20577"/>
        <pc:sldMkLst>
          <pc:docMk/>
          <pc:sldMk cId="155940638" sldId="465"/>
        </pc:sldMkLst>
        <pc:spChg chg="mod">
          <ac:chgData name="Michelle Millar" userId="ca2c1bca-f194-43da-b766-a2d0350c5abf" providerId="ADAL" clId="{2634E35E-BE3A-4CE0-95FA-38810BBE844A}" dt="2020-10-28T11:26:39.289" v="7495" actId="20577"/>
          <ac:spMkLst>
            <pc:docMk/>
            <pc:sldMk cId="155940638" sldId="465"/>
            <ac:spMk id="2" creationId="{2F998F0A-5467-44EF-8C60-C0D4EA0A871D}"/>
          </ac:spMkLst>
        </pc:spChg>
      </pc:sldChg>
      <pc:sldMasterChg chg="delSldLayout">
        <pc:chgData name="Michelle Millar" userId="ca2c1bca-f194-43da-b766-a2d0350c5abf" providerId="ADAL" clId="{2634E35E-BE3A-4CE0-95FA-38810BBE844A}" dt="2020-10-28T10:05:33.449" v="7390" actId="2696"/>
        <pc:sldMasterMkLst>
          <pc:docMk/>
          <pc:sldMasterMk cId="470687262" sldId="2147483650"/>
        </pc:sldMasterMkLst>
        <pc:sldLayoutChg chg="del">
          <pc:chgData name="Michelle Millar" userId="ca2c1bca-f194-43da-b766-a2d0350c5abf" providerId="ADAL" clId="{2634E35E-BE3A-4CE0-95FA-38810BBE844A}" dt="2020-10-28T10:05:33.449" v="7390" actId="2696"/>
          <pc:sldLayoutMkLst>
            <pc:docMk/>
            <pc:sldMasterMk cId="470687262" sldId="2147483650"/>
            <pc:sldLayoutMk cId="1868387968" sldId="2147483684"/>
          </pc:sldLayoutMkLst>
        </pc:sldLayoutChg>
      </pc:sldMasterChg>
      <pc:sldMasterChg chg="delSldLayout">
        <pc:chgData name="Michelle Millar" userId="ca2c1bca-f194-43da-b766-a2d0350c5abf" providerId="ADAL" clId="{2634E35E-BE3A-4CE0-95FA-38810BBE844A}" dt="2020-10-28T10:06:25.126" v="7392" actId="2696"/>
        <pc:sldMasterMkLst>
          <pc:docMk/>
          <pc:sldMasterMk cId="3148813084" sldId="2147483653"/>
        </pc:sldMasterMkLst>
        <pc:sldLayoutChg chg="del">
          <pc:chgData name="Michelle Millar" userId="ca2c1bca-f194-43da-b766-a2d0350c5abf" providerId="ADAL" clId="{2634E35E-BE3A-4CE0-95FA-38810BBE844A}" dt="2020-10-28T10:06:25.126" v="7392" actId="2696"/>
          <pc:sldLayoutMkLst>
            <pc:docMk/>
            <pc:sldMasterMk cId="3148813084" sldId="2147483653"/>
            <pc:sldLayoutMk cId="3588908820" sldId="2147483685"/>
          </pc:sldLayoutMkLst>
        </pc:sldLayoutChg>
      </pc:sldMasterChg>
    </pc:docChg>
  </pc:docChgLst>
  <pc:docChgLst>
    <pc:chgData name="Michelle Millar" userId="ca2c1bca-f194-43da-b766-a2d0350c5abf" providerId="ADAL" clId="{8B6C95CD-1133-40CD-8912-65E991E83878}"/>
    <pc:docChg chg="modSld">
      <pc:chgData name="Michelle Millar" userId="ca2c1bca-f194-43da-b766-a2d0350c5abf" providerId="ADAL" clId="{8B6C95CD-1133-40CD-8912-65E991E83878}" dt="2021-01-04T10:53:54.697" v="1" actId="20577"/>
      <pc:docMkLst>
        <pc:docMk/>
      </pc:docMkLst>
      <pc:sldChg chg="modSp mod">
        <pc:chgData name="Michelle Millar" userId="ca2c1bca-f194-43da-b766-a2d0350c5abf" providerId="ADAL" clId="{8B6C95CD-1133-40CD-8912-65E991E83878}" dt="2021-01-04T10:53:54.697" v="1" actId="20577"/>
        <pc:sldMkLst>
          <pc:docMk/>
          <pc:sldMk cId="703502951" sldId="311"/>
        </pc:sldMkLst>
        <pc:spChg chg="mod">
          <ac:chgData name="Michelle Millar" userId="ca2c1bca-f194-43da-b766-a2d0350c5abf" providerId="ADAL" clId="{8B6C95CD-1133-40CD-8912-65E991E83878}" dt="2021-01-04T10:53:54.697" v="1" actId="20577"/>
          <ac:spMkLst>
            <pc:docMk/>
            <pc:sldMk cId="703502951" sldId="311"/>
            <ac:spMk id="13" creationId="{6AE77B91-FE54-4033-BACF-A579CFCD69E2}"/>
          </ac:spMkLst>
        </pc:spChg>
      </pc:sldChg>
    </pc:docChg>
  </pc:docChgLst>
  <pc:docChgLst>
    <pc:chgData name="Michelle Millar" userId="ca2c1bca-f194-43da-b766-a2d0350c5abf" providerId="ADAL" clId="{2434FCD1-60D2-4EC1-86A7-F0F00F973510}"/>
    <pc:docChg chg="undo custSel addSld delSld modSld sldOrd delMainMaster modMainMaster">
      <pc:chgData name="Michelle Millar" userId="ca2c1bca-f194-43da-b766-a2d0350c5abf" providerId="ADAL" clId="{2434FCD1-60D2-4EC1-86A7-F0F00F973510}" dt="2020-10-27T14:45:43.295" v="3978" actId="47"/>
      <pc:docMkLst>
        <pc:docMk/>
      </pc:docMkLst>
      <pc:sldChg chg="modSp add">
        <pc:chgData name="Michelle Millar" userId="ca2c1bca-f194-43da-b766-a2d0350c5abf" providerId="ADAL" clId="{2434FCD1-60D2-4EC1-86A7-F0F00F973510}" dt="2020-10-27T14:27:41.793" v="3475" actId="207"/>
        <pc:sldMkLst>
          <pc:docMk/>
          <pc:sldMk cId="1089081355" sldId="274"/>
        </pc:sldMkLst>
        <pc:spChg chg="mod">
          <ac:chgData name="Michelle Millar" userId="ca2c1bca-f194-43da-b766-a2d0350c5abf" providerId="ADAL" clId="{2434FCD1-60D2-4EC1-86A7-F0F00F973510}" dt="2020-10-27T13:34:21.724" v="896"/>
          <ac:spMkLst>
            <pc:docMk/>
            <pc:sldMk cId="1089081355" sldId="274"/>
            <ac:spMk id="2" creationId="{E59088BB-5346-4DD4-BBA8-AA32BE5C642A}"/>
          </ac:spMkLst>
        </pc:spChg>
        <pc:spChg chg="mod">
          <ac:chgData name="Michelle Millar" userId="ca2c1bca-f194-43da-b766-a2d0350c5abf" providerId="ADAL" clId="{2434FCD1-60D2-4EC1-86A7-F0F00F973510}" dt="2020-10-27T13:34:21.724" v="896"/>
          <ac:spMkLst>
            <pc:docMk/>
            <pc:sldMk cId="1089081355" sldId="274"/>
            <ac:spMk id="3" creationId="{0C0111BC-D03F-4101-BBED-0BDBA166CDAF}"/>
          </ac:spMkLst>
        </pc:spChg>
        <pc:spChg chg="mod">
          <ac:chgData name="Michelle Millar" userId="ca2c1bca-f194-43da-b766-a2d0350c5abf" providerId="ADAL" clId="{2434FCD1-60D2-4EC1-86A7-F0F00F973510}" dt="2020-10-27T14:27:41.793" v="3475" actId="207"/>
          <ac:spMkLst>
            <pc:docMk/>
            <pc:sldMk cId="1089081355" sldId="274"/>
            <ac:spMk id="56" creationId="{5818536E-02FD-4F55-A97A-DE226422E151}"/>
          </ac:spMkLst>
        </pc:spChg>
        <pc:spChg chg="mod">
          <ac:chgData name="Michelle Millar" userId="ca2c1bca-f194-43da-b766-a2d0350c5abf" providerId="ADAL" clId="{2434FCD1-60D2-4EC1-86A7-F0F00F973510}" dt="2020-10-27T14:27:41.793" v="3475" actId="207"/>
          <ac:spMkLst>
            <pc:docMk/>
            <pc:sldMk cId="1089081355" sldId="274"/>
            <ac:spMk id="57" creationId="{D5CE5F15-B14C-4B82-870B-4775C2E6C51A}"/>
          </ac:spMkLst>
        </pc:spChg>
        <pc:spChg chg="mod">
          <ac:chgData name="Michelle Millar" userId="ca2c1bca-f194-43da-b766-a2d0350c5abf" providerId="ADAL" clId="{2434FCD1-60D2-4EC1-86A7-F0F00F973510}" dt="2020-10-27T14:27:41.793" v="3475" actId="207"/>
          <ac:spMkLst>
            <pc:docMk/>
            <pc:sldMk cId="1089081355" sldId="274"/>
            <ac:spMk id="58" creationId="{E84F9A51-2CF7-42E7-95C6-9D2E2EF24B66}"/>
          </ac:spMkLst>
        </pc:spChg>
        <pc:spChg chg="mod">
          <ac:chgData name="Michelle Millar" userId="ca2c1bca-f194-43da-b766-a2d0350c5abf" providerId="ADAL" clId="{2434FCD1-60D2-4EC1-86A7-F0F00F973510}" dt="2020-10-27T14:27:41.793" v="3475" actId="207"/>
          <ac:spMkLst>
            <pc:docMk/>
            <pc:sldMk cId="1089081355" sldId="274"/>
            <ac:spMk id="59" creationId="{89CE478F-1FBF-46ED-9844-BF383FE9AEA2}"/>
          </ac:spMkLst>
        </pc:spChg>
        <pc:spChg chg="mod">
          <ac:chgData name="Michelle Millar" userId="ca2c1bca-f194-43da-b766-a2d0350c5abf" providerId="ADAL" clId="{2434FCD1-60D2-4EC1-86A7-F0F00F973510}" dt="2020-10-27T14:27:41.793" v="3475" actId="207"/>
          <ac:spMkLst>
            <pc:docMk/>
            <pc:sldMk cId="1089081355" sldId="274"/>
            <ac:spMk id="60" creationId="{0D8F3DA6-EFDF-4359-A77A-DE3CC3CE6102}"/>
          </ac:spMkLst>
        </pc:spChg>
        <pc:spChg chg="mod">
          <ac:chgData name="Michelle Millar" userId="ca2c1bca-f194-43da-b766-a2d0350c5abf" providerId="ADAL" clId="{2434FCD1-60D2-4EC1-86A7-F0F00F973510}" dt="2020-10-27T14:27:15.041" v="3473" actId="207"/>
          <ac:spMkLst>
            <pc:docMk/>
            <pc:sldMk cId="1089081355" sldId="274"/>
            <ac:spMk id="62" creationId="{0ED8C396-4E4D-4129-BA78-9F6CD1D574E4}"/>
          </ac:spMkLst>
        </pc:spChg>
        <pc:spChg chg="mod">
          <ac:chgData name="Michelle Millar" userId="ca2c1bca-f194-43da-b766-a2d0350c5abf" providerId="ADAL" clId="{2434FCD1-60D2-4EC1-86A7-F0F00F973510}" dt="2020-10-27T14:27:15.041" v="3473" actId="207"/>
          <ac:spMkLst>
            <pc:docMk/>
            <pc:sldMk cId="1089081355" sldId="274"/>
            <ac:spMk id="63" creationId="{04E34168-C543-453E-95BE-EBAF4B71A1F4}"/>
          </ac:spMkLst>
        </pc:spChg>
        <pc:spChg chg="mod">
          <ac:chgData name="Michelle Millar" userId="ca2c1bca-f194-43da-b766-a2d0350c5abf" providerId="ADAL" clId="{2434FCD1-60D2-4EC1-86A7-F0F00F973510}" dt="2020-10-27T14:27:15.041" v="3473" actId="207"/>
          <ac:spMkLst>
            <pc:docMk/>
            <pc:sldMk cId="1089081355" sldId="274"/>
            <ac:spMk id="64" creationId="{645141FD-B967-46A4-9EF4-6BDD3F109264}"/>
          </ac:spMkLst>
        </pc:spChg>
        <pc:spChg chg="mod">
          <ac:chgData name="Michelle Millar" userId="ca2c1bca-f194-43da-b766-a2d0350c5abf" providerId="ADAL" clId="{2434FCD1-60D2-4EC1-86A7-F0F00F973510}" dt="2020-10-27T14:27:15.041" v="3473" actId="207"/>
          <ac:spMkLst>
            <pc:docMk/>
            <pc:sldMk cId="1089081355" sldId="274"/>
            <ac:spMk id="65" creationId="{E6FD0AA2-72D1-41C7-A99B-0FDD77631EF0}"/>
          </ac:spMkLst>
        </pc:spChg>
        <pc:spChg chg="mod">
          <ac:chgData name="Michelle Millar" userId="ca2c1bca-f194-43da-b766-a2d0350c5abf" providerId="ADAL" clId="{2434FCD1-60D2-4EC1-86A7-F0F00F973510}" dt="2020-10-27T14:27:15.041" v="3473" actId="207"/>
          <ac:spMkLst>
            <pc:docMk/>
            <pc:sldMk cId="1089081355" sldId="274"/>
            <ac:spMk id="66" creationId="{10B804FD-CF34-4656-91E1-11918C1830BB}"/>
          </ac:spMkLst>
        </pc:spChg>
      </pc:sldChg>
      <pc:sldChg chg="modSp del mod">
        <pc:chgData name="Michelle Millar" userId="ca2c1bca-f194-43da-b766-a2d0350c5abf" providerId="ADAL" clId="{2434FCD1-60D2-4EC1-86A7-F0F00F973510}" dt="2020-10-27T13:35:49.347" v="900" actId="47"/>
        <pc:sldMkLst>
          <pc:docMk/>
          <pc:sldMk cId="3563993265" sldId="309"/>
        </pc:sldMkLst>
        <pc:spChg chg="mod">
          <ac:chgData name="Michelle Millar" userId="ca2c1bca-f194-43da-b766-a2d0350c5abf" providerId="ADAL" clId="{2434FCD1-60D2-4EC1-86A7-F0F00F973510}" dt="2020-10-27T09:16:34.701" v="305" actId="20577"/>
          <ac:spMkLst>
            <pc:docMk/>
            <pc:sldMk cId="3563993265" sldId="309"/>
            <ac:spMk id="2" creationId="{A49B9E66-F30D-4D9D-9AF7-0A42AA4A93A9}"/>
          </ac:spMkLst>
        </pc:spChg>
      </pc:sldChg>
      <pc:sldChg chg="modSp mod">
        <pc:chgData name="Michelle Millar" userId="ca2c1bca-f194-43da-b766-a2d0350c5abf" providerId="ADAL" clId="{2434FCD1-60D2-4EC1-86A7-F0F00F973510}" dt="2020-10-27T09:15:14.735" v="269" actId="20577"/>
        <pc:sldMkLst>
          <pc:docMk/>
          <pc:sldMk cId="703502951" sldId="311"/>
        </pc:sldMkLst>
        <pc:spChg chg="mod">
          <ac:chgData name="Michelle Millar" userId="ca2c1bca-f194-43da-b766-a2d0350c5abf" providerId="ADAL" clId="{2434FCD1-60D2-4EC1-86A7-F0F00F973510}" dt="2020-10-27T09:09:10.784" v="94" actId="20577"/>
          <ac:spMkLst>
            <pc:docMk/>
            <pc:sldMk cId="703502951" sldId="311"/>
            <ac:spMk id="2" creationId="{D079F0D4-0810-4BC7-AD42-AAB894C55C1E}"/>
          </ac:spMkLst>
        </pc:spChg>
        <pc:spChg chg="mod">
          <ac:chgData name="Michelle Millar" userId="ca2c1bca-f194-43da-b766-a2d0350c5abf" providerId="ADAL" clId="{2434FCD1-60D2-4EC1-86A7-F0F00F973510}" dt="2020-10-27T09:15:14.735" v="269" actId="20577"/>
          <ac:spMkLst>
            <pc:docMk/>
            <pc:sldMk cId="703502951" sldId="311"/>
            <ac:spMk id="16" creationId="{1B83B08A-9BFE-4881-B169-120488D9FB83}"/>
          </ac:spMkLst>
        </pc:spChg>
      </pc:sldChg>
      <pc:sldChg chg="del">
        <pc:chgData name="Michelle Millar" userId="ca2c1bca-f194-43da-b766-a2d0350c5abf" providerId="ADAL" clId="{2434FCD1-60D2-4EC1-86A7-F0F00F973510}" dt="2020-10-27T13:32:18.160" v="882" actId="47"/>
        <pc:sldMkLst>
          <pc:docMk/>
          <pc:sldMk cId="1871417135" sldId="313"/>
        </pc:sldMkLst>
      </pc:sldChg>
      <pc:sldChg chg="del">
        <pc:chgData name="Michelle Millar" userId="ca2c1bca-f194-43da-b766-a2d0350c5abf" providerId="ADAL" clId="{2434FCD1-60D2-4EC1-86A7-F0F00F973510}" dt="2020-10-27T13:32:19.072" v="883" actId="47"/>
        <pc:sldMkLst>
          <pc:docMk/>
          <pc:sldMk cId="2053929635" sldId="314"/>
        </pc:sldMkLst>
      </pc:sldChg>
      <pc:sldChg chg="modSp mod ord">
        <pc:chgData name="Michelle Millar" userId="ca2c1bca-f194-43da-b766-a2d0350c5abf" providerId="ADAL" clId="{2434FCD1-60D2-4EC1-86A7-F0F00F973510}" dt="2020-10-27T09:12:16.433" v="200" actId="20577"/>
        <pc:sldMkLst>
          <pc:docMk/>
          <pc:sldMk cId="961887552" sldId="315"/>
        </pc:sldMkLst>
        <pc:spChg chg="mod">
          <ac:chgData name="Michelle Millar" userId="ca2c1bca-f194-43da-b766-a2d0350c5abf" providerId="ADAL" clId="{2434FCD1-60D2-4EC1-86A7-F0F00F973510}" dt="2020-10-27T09:12:16.433" v="200" actId="20577"/>
          <ac:spMkLst>
            <pc:docMk/>
            <pc:sldMk cId="961887552" sldId="315"/>
            <ac:spMk id="2" creationId="{1AA263E5-A4DD-4762-8EA5-7578B999E1A7}"/>
          </ac:spMkLst>
        </pc:spChg>
      </pc:sldChg>
      <pc:sldChg chg="modSp mod">
        <pc:chgData name="Michelle Millar" userId="ca2c1bca-f194-43da-b766-a2d0350c5abf" providerId="ADAL" clId="{2434FCD1-60D2-4EC1-86A7-F0F00F973510}" dt="2020-10-27T14:35:49.979" v="3530" actId="207"/>
        <pc:sldMkLst>
          <pc:docMk/>
          <pc:sldMk cId="2472886114" sldId="316"/>
        </pc:sldMkLst>
        <pc:spChg chg="mod">
          <ac:chgData name="Michelle Millar" userId="ca2c1bca-f194-43da-b766-a2d0350c5abf" providerId="ADAL" clId="{2434FCD1-60D2-4EC1-86A7-F0F00F973510}" dt="2020-10-27T14:35:29.496" v="3525" actId="207"/>
          <ac:spMkLst>
            <pc:docMk/>
            <pc:sldMk cId="2472886114" sldId="316"/>
            <ac:spMk id="5" creationId="{33A6CCB0-D635-4103-9B70-3D2F9C815EC0}"/>
          </ac:spMkLst>
        </pc:spChg>
        <pc:spChg chg="mod">
          <ac:chgData name="Michelle Millar" userId="ca2c1bca-f194-43da-b766-a2d0350c5abf" providerId="ADAL" clId="{2434FCD1-60D2-4EC1-86A7-F0F00F973510}" dt="2020-10-27T14:35:29.496" v="3525" actId="207"/>
          <ac:spMkLst>
            <pc:docMk/>
            <pc:sldMk cId="2472886114" sldId="316"/>
            <ac:spMk id="6" creationId="{AEB3CE97-6FE7-456D-928B-9905042E738E}"/>
          </ac:spMkLst>
        </pc:spChg>
        <pc:spChg chg="mod">
          <ac:chgData name="Michelle Millar" userId="ca2c1bca-f194-43da-b766-a2d0350c5abf" providerId="ADAL" clId="{2434FCD1-60D2-4EC1-86A7-F0F00F973510}" dt="2020-10-27T14:35:29.496" v="3525" actId="207"/>
          <ac:spMkLst>
            <pc:docMk/>
            <pc:sldMk cId="2472886114" sldId="316"/>
            <ac:spMk id="8" creationId="{8F53FD25-DCCC-4B79-B923-5A31D3F0714A}"/>
          </ac:spMkLst>
        </pc:spChg>
        <pc:spChg chg="mod">
          <ac:chgData name="Michelle Millar" userId="ca2c1bca-f194-43da-b766-a2d0350c5abf" providerId="ADAL" clId="{2434FCD1-60D2-4EC1-86A7-F0F00F973510}" dt="2020-10-27T14:35:29.496" v="3525" actId="207"/>
          <ac:spMkLst>
            <pc:docMk/>
            <pc:sldMk cId="2472886114" sldId="316"/>
            <ac:spMk id="9" creationId="{CE117214-3352-4510-9B50-ED150899F7BB}"/>
          </ac:spMkLst>
        </pc:spChg>
        <pc:spChg chg="mod">
          <ac:chgData name="Michelle Millar" userId="ca2c1bca-f194-43da-b766-a2d0350c5abf" providerId="ADAL" clId="{2434FCD1-60D2-4EC1-86A7-F0F00F973510}" dt="2020-10-27T14:35:29.496" v="3525" actId="207"/>
          <ac:spMkLst>
            <pc:docMk/>
            <pc:sldMk cId="2472886114" sldId="316"/>
            <ac:spMk id="26" creationId="{504335E5-B345-411A-9593-D479D60CD925}"/>
          </ac:spMkLst>
        </pc:spChg>
        <pc:spChg chg="mod">
          <ac:chgData name="Michelle Millar" userId="ca2c1bca-f194-43da-b766-a2d0350c5abf" providerId="ADAL" clId="{2434FCD1-60D2-4EC1-86A7-F0F00F973510}" dt="2020-10-27T14:35:29.496" v="3525" actId="207"/>
          <ac:spMkLst>
            <pc:docMk/>
            <pc:sldMk cId="2472886114" sldId="316"/>
            <ac:spMk id="27" creationId="{E671C6D7-0DC2-4CAA-9E0A-55DD8963FCE4}"/>
          </ac:spMkLst>
        </pc:spChg>
        <pc:spChg chg="mod">
          <ac:chgData name="Michelle Millar" userId="ca2c1bca-f194-43da-b766-a2d0350c5abf" providerId="ADAL" clId="{2434FCD1-60D2-4EC1-86A7-F0F00F973510}" dt="2020-10-27T14:35:29.496" v="3525" actId="207"/>
          <ac:spMkLst>
            <pc:docMk/>
            <pc:sldMk cId="2472886114" sldId="316"/>
            <ac:spMk id="32" creationId="{3EDD7A63-5854-4989-8B76-BE66DDE9EA05}"/>
          </ac:spMkLst>
        </pc:spChg>
        <pc:spChg chg="mod">
          <ac:chgData name="Michelle Millar" userId="ca2c1bca-f194-43da-b766-a2d0350c5abf" providerId="ADAL" clId="{2434FCD1-60D2-4EC1-86A7-F0F00F973510}" dt="2020-10-27T14:35:29.496" v="3525" actId="207"/>
          <ac:spMkLst>
            <pc:docMk/>
            <pc:sldMk cId="2472886114" sldId="316"/>
            <ac:spMk id="33" creationId="{981D3015-8F4C-48EC-8619-FE15224DFF91}"/>
          </ac:spMkLst>
        </pc:spChg>
        <pc:spChg chg="mod">
          <ac:chgData name="Michelle Millar" userId="ca2c1bca-f194-43da-b766-a2d0350c5abf" providerId="ADAL" clId="{2434FCD1-60D2-4EC1-86A7-F0F00F973510}" dt="2020-10-27T14:35:17.482" v="3524" actId="207"/>
          <ac:spMkLst>
            <pc:docMk/>
            <pc:sldMk cId="2472886114" sldId="316"/>
            <ac:spMk id="37" creationId="{A128A3AF-4A06-4A1E-B984-83D52C877746}"/>
          </ac:spMkLst>
        </pc:spChg>
        <pc:spChg chg="mod">
          <ac:chgData name="Michelle Millar" userId="ca2c1bca-f194-43da-b766-a2d0350c5abf" providerId="ADAL" clId="{2434FCD1-60D2-4EC1-86A7-F0F00F973510}" dt="2020-10-27T14:35:37.841" v="3527" actId="2711"/>
          <ac:spMkLst>
            <pc:docMk/>
            <pc:sldMk cId="2472886114" sldId="316"/>
            <ac:spMk id="40" creationId="{5D4BBB8E-71FB-4092-8EFA-AF8FE6DB205F}"/>
          </ac:spMkLst>
        </pc:spChg>
        <pc:spChg chg="mod">
          <ac:chgData name="Michelle Millar" userId="ca2c1bca-f194-43da-b766-a2d0350c5abf" providerId="ADAL" clId="{2434FCD1-60D2-4EC1-86A7-F0F00F973510}" dt="2020-10-27T14:35:49.979" v="3530" actId="207"/>
          <ac:spMkLst>
            <pc:docMk/>
            <pc:sldMk cId="2472886114" sldId="316"/>
            <ac:spMk id="42" creationId="{201B393E-3607-4A68-855E-0015472E1FD1}"/>
          </ac:spMkLst>
        </pc:spChg>
        <pc:spChg chg="mod">
          <ac:chgData name="Michelle Millar" userId="ca2c1bca-f194-43da-b766-a2d0350c5abf" providerId="ADAL" clId="{2434FCD1-60D2-4EC1-86A7-F0F00F973510}" dt="2020-10-27T14:35:29.496" v="3525" actId="207"/>
          <ac:spMkLst>
            <pc:docMk/>
            <pc:sldMk cId="2472886114" sldId="316"/>
            <ac:spMk id="43" creationId="{C3560668-38C4-4D88-830C-F630197CE072}"/>
          </ac:spMkLst>
        </pc:spChg>
        <pc:spChg chg="mod">
          <ac:chgData name="Michelle Millar" userId="ca2c1bca-f194-43da-b766-a2d0350c5abf" providerId="ADAL" clId="{2434FCD1-60D2-4EC1-86A7-F0F00F973510}" dt="2020-10-27T14:35:29.496" v="3525" actId="207"/>
          <ac:spMkLst>
            <pc:docMk/>
            <pc:sldMk cId="2472886114" sldId="316"/>
            <ac:spMk id="44" creationId="{6431F989-BC54-421A-A3BB-34C4BC810A5C}"/>
          </ac:spMkLst>
        </pc:spChg>
        <pc:spChg chg="mod">
          <ac:chgData name="Michelle Millar" userId="ca2c1bca-f194-43da-b766-a2d0350c5abf" providerId="ADAL" clId="{2434FCD1-60D2-4EC1-86A7-F0F00F973510}" dt="2020-10-27T14:35:46.779" v="3529" actId="207"/>
          <ac:spMkLst>
            <pc:docMk/>
            <pc:sldMk cId="2472886114" sldId="316"/>
            <ac:spMk id="51" creationId="{98EC1EF8-3098-4107-94BF-51E4A27013C0}"/>
          </ac:spMkLst>
        </pc:spChg>
      </pc:sldChg>
      <pc:sldChg chg="addSp modSp mod ord">
        <pc:chgData name="Michelle Millar" userId="ca2c1bca-f194-43da-b766-a2d0350c5abf" providerId="ADAL" clId="{2434FCD1-60D2-4EC1-86A7-F0F00F973510}" dt="2020-10-27T14:43:35.246" v="3962" actId="207"/>
        <pc:sldMkLst>
          <pc:docMk/>
          <pc:sldMk cId="1161295314" sldId="317"/>
        </pc:sldMkLst>
        <pc:spChg chg="mod">
          <ac:chgData name="Michelle Millar" userId="ca2c1bca-f194-43da-b766-a2d0350c5abf" providerId="ADAL" clId="{2434FCD1-60D2-4EC1-86A7-F0F00F973510}" dt="2020-10-27T14:36:10.598" v="3532" actId="207"/>
          <ac:spMkLst>
            <pc:docMk/>
            <pc:sldMk cId="1161295314" sldId="317"/>
            <ac:spMk id="4" creationId="{03DF79E3-40EA-4396-85D5-9D79A61D1EA4}"/>
          </ac:spMkLst>
        </pc:spChg>
        <pc:spChg chg="mod">
          <ac:chgData name="Michelle Millar" userId="ca2c1bca-f194-43da-b766-a2d0350c5abf" providerId="ADAL" clId="{2434FCD1-60D2-4EC1-86A7-F0F00F973510}" dt="2020-10-27T14:36:26.009" v="3536" actId="207"/>
          <ac:spMkLst>
            <pc:docMk/>
            <pc:sldMk cId="1161295314" sldId="317"/>
            <ac:spMk id="5" creationId="{D14A55F3-5901-41BC-BCDB-B2A7AF78FD53}"/>
          </ac:spMkLst>
        </pc:spChg>
        <pc:spChg chg="mod">
          <ac:chgData name="Michelle Millar" userId="ca2c1bca-f194-43da-b766-a2d0350c5abf" providerId="ADAL" clId="{2434FCD1-60D2-4EC1-86A7-F0F00F973510}" dt="2020-10-27T14:36:41.311" v="3544" actId="20577"/>
          <ac:spMkLst>
            <pc:docMk/>
            <pc:sldMk cId="1161295314" sldId="317"/>
            <ac:spMk id="6" creationId="{357B85D3-7227-45F4-A49F-3EFED0C84E90}"/>
          </ac:spMkLst>
        </pc:spChg>
        <pc:spChg chg="mod">
          <ac:chgData name="Michelle Millar" userId="ca2c1bca-f194-43da-b766-a2d0350c5abf" providerId="ADAL" clId="{2434FCD1-60D2-4EC1-86A7-F0F00F973510}" dt="2020-10-27T14:36:29.203" v="3537" actId="207"/>
          <ac:spMkLst>
            <pc:docMk/>
            <pc:sldMk cId="1161295314" sldId="317"/>
            <ac:spMk id="7" creationId="{DDAC2373-5E98-41F9-9869-E831994530E0}"/>
          </ac:spMkLst>
        </pc:spChg>
        <pc:spChg chg="mod">
          <ac:chgData name="Michelle Millar" userId="ca2c1bca-f194-43da-b766-a2d0350c5abf" providerId="ADAL" clId="{2434FCD1-60D2-4EC1-86A7-F0F00F973510}" dt="2020-10-27T14:36:52.739" v="3553" actId="20577"/>
          <ac:spMkLst>
            <pc:docMk/>
            <pc:sldMk cId="1161295314" sldId="317"/>
            <ac:spMk id="8" creationId="{D7C404DB-740D-4E5D-BB48-617E7C3DFD7E}"/>
          </ac:spMkLst>
        </pc:spChg>
        <pc:spChg chg="mod">
          <ac:chgData name="Michelle Millar" userId="ca2c1bca-f194-43da-b766-a2d0350c5abf" providerId="ADAL" clId="{2434FCD1-60D2-4EC1-86A7-F0F00F973510}" dt="2020-10-27T14:36:32.838" v="3538" actId="207"/>
          <ac:spMkLst>
            <pc:docMk/>
            <pc:sldMk cId="1161295314" sldId="317"/>
            <ac:spMk id="9" creationId="{7ABCB116-C99B-4C3A-99D1-B81DD5A4EE20}"/>
          </ac:spMkLst>
        </pc:spChg>
        <pc:spChg chg="mod">
          <ac:chgData name="Michelle Millar" userId="ca2c1bca-f194-43da-b766-a2d0350c5abf" providerId="ADAL" clId="{2434FCD1-60D2-4EC1-86A7-F0F00F973510}" dt="2020-10-27T14:37:03.975" v="3562" actId="20577"/>
          <ac:spMkLst>
            <pc:docMk/>
            <pc:sldMk cId="1161295314" sldId="317"/>
            <ac:spMk id="10" creationId="{E6A0C349-B9DD-426C-B714-AFFAD0FFE4CF}"/>
          </ac:spMkLst>
        </pc:spChg>
        <pc:spChg chg="mod">
          <ac:chgData name="Michelle Millar" userId="ca2c1bca-f194-43da-b766-a2d0350c5abf" providerId="ADAL" clId="{2434FCD1-60D2-4EC1-86A7-F0F00F973510}" dt="2020-10-27T14:03:57.532" v="1720" actId="207"/>
          <ac:spMkLst>
            <pc:docMk/>
            <pc:sldMk cId="1161295314" sldId="317"/>
            <ac:spMk id="12" creationId="{6989744B-8582-45BF-84E7-D9CA83FEA42B}"/>
          </ac:spMkLst>
        </pc:spChg>
        <pc:spChg chg="mod">
          <ac:chgData name="Michelle Millar" userId="ca2c1bca-f194-43da-b766-a2d0350c5abf" providerId="ADAL" clId="{2434FCD1-60D2-4EC1-86A7-F0F00F973510}" dt="2020-10-27T14:36:10.598" v="3532" actId="207"/>
          <ac:spMkLst>
            <pc:docMk/>
            <pc:sldMk cId="1161295314" sldId="317"/>
            <ac:spMk id="13" creationId="{2AC49D41-732F-4D01-B627-08273B6EC0B9}"/>
          </ac:spMkLst>
        </pc:spChg>
        <pc:spChg chg="mod">
          <ac:chgData name="Michelle Millar" userId="ca2c1bca-f194-43da-b766-a2d0350c5abf" providerId="ADAL" clId="{2434FCD1-60D2-4EC1-86A7-F0F00F973510}" dt="2020-10-27T14:05:22.141" v="1767" actId="207"/>
          <ac:spMkLst>
            <pc:docMk/>
            <pc:sldMk cId="1161295314" sldId="317"/>
            <ac:spMk id="14" creationId="{C9AEF0B6-D892-4D62-8060-CC4366C5C06D}"/>
          </ac:spMkLst>
        </pc:spChg>
        <pc:spChg chg="mod">
          <ac:chgData name="Michelle Millar" userId="ca2c1bca-f194-43da-b766-a2d0350c5abf" providerId="ADAL" clId="{2434FCD1-60D2-4EC1-86A7-F0F00F973510}" dt="2020-10-27T14:36:10.598" v="3532" actId="207"/>
          <ac:spMkLst>
            <pc:docMk/>
            <pc:sldMk cId="1161295314" sldId="317"/>
            <ac:spMk id="15" creationId="{0F73D6A3-4C44-4164-A37C-FCD299ECAAB3}"/>
          </ac:spMkLst>
        </pc:spChg>
        <pc:spChg chg="mod">
          <ac:chgData name="Michelle Millar" userId="ca2c1bca-f194-43da-b766-a2d0350c5abf" providerId="ADAL" clId="{2434FCD1-60D2-4EC1-86A7-F0F00F973510}" dt="2020-10-27T14:04:10.261" v="1722" actId="207"/>
          <ac:spMkLst>
            <pc:docMk/>
            <pc:sldMk cId="1161295314" sldId="317"/>
            <ac:spMk id="16" creationId="{C168F475-80E8-4C96-856C-5AAE9AF612C5}"/>
          </ac:spMkLst>
        </pc:spChg>
        <pc:spChg chg="mod">
          <ac:chgData name="Michelle Millar" userId="ca2c1bca-f194-43da-b766-a2d0350c5abf" providerId="ADAL" clId="{2434FCD1-60D2-4EC1-86A7-F0F00F973510}" dt="2020-10-27T14:36:10.598" v="3532" actId="207"/>
          <ac:spMkLst>
            <pc:docMk/>
            <pc:sldMk cId="1161295314" sldId="317"/>
            <ac:spMk id="17" creationId="{D2D546CA-5F88-4F8B-9F46-5156F1E8F7A7}"/>
          </ac:spMkLst>
        </pc:spChg>
        <pc:spChg chg="mod">
          <ac:chgData name="Michelle Millar" userId="ca2c1bca-f194-43da-b766-a2d0350c5abf" providerId="ADAL" clId="{2434FCD1-60D2-4EC1-86A7-F0F00F973510}" dt="2020-10-27T14:36:01.414" v="3531" actId="207"/>
          <ac:spMkLst>
            <pc:docMk/>
            <pc:sldMk cId="1161295314" sldId="317"/>
            <ac:spMk id="27" creationId="{983C2563-0633-43BF-8EC5-1DB87333B1A1}"/>
          </ac:spMkLst>
        </pc:spChg>
        <pc:spChg chg="add mod">
          <ac:chgData name="Michelle Millar" userId="ca2c1bca-f194-43da-b766-a2d0350c5abf" providerId="ADAL" clId="{2434FCD1-60D2-4EC1-86A7-F0F00F973510}" dt="2020-10-27T14:43:35.246" v="3962" actId="207"/>
          <ac:spMkLst>
            <pc:docMk/>
            <pc:sldMk cId="1161295314" sldId="317"/>
            <ac:spMk id="28" creationId="{AE61B170-A43C-4F1F-B600-8FBC706D20DB}"/>
          </ac:spMkLst>
        </pc:spChg>
        <pc:graphicFrameChg chg="mod">
          <ac:chgData name="Michelle Millar" userId="ca2c1bca-f194-43da-b766-a2d0350c5abf" providerId="ADAL" clId="{2434FCD1-60D2-4EC1-86A7-F0F00F973510}" dt="2020-10-27T14:05:11.538" v="1766"/>
          <ac:graphicFrameMkLst>
            <pc:docMk/>
            <pc:sldMk cId="1161295314" sldId="317"/>
            <ac:graphicFrameMk id="33" creationId="{863A74A3-EE1C-4CC0-A138-E162FA47BF05}"/>
          </ac:graphicFrameMkLst>
        </pc:graphicFrameChg>
      </pc:sldChg>
      <pc:sldChg chg="modSp mod">
        <pc:chgData name="Michelle Millar" userId="ca2c1bca-f194-43da-b766-a2d0350c5abf" providerId="ADAL" clId="{2434FCD1-60D2-4EC1-86A7-F0F00F973510}" dt="2020-10-27T13:35:59.784" v="908" actId="6549"/>
        <pc:sldMkLst>
          <pc:docMk/>
          <pc:sldMk cId="2898931480" sldId="318"/>
        </pc:sldMkLst>
        <pc:spChg chg="mod">
          <ac:chgData name="Michelle Millar" userId="ca2c1bca-f194-43da-b766-a2d0350c5abf" providerId="ADAL" clId="{2434FCD1-60D2-4EC1-86A7-F0F00F973510}" dt="2020-10-27T13:35:59.784" v="908" actId="6549"/>
          <ac:spMkLst>
            <pc:docMk/>
            <pc:sldMk cId="2898931480" sldId="318"/>
            <ac:spMk id="2" creationId="{22755BA2-B953-4F06-9DC7-ACF132689491}"/>
          </ac:spMkLst>
        </pc:spChg>
      </pc:sldChg>
      <pc:sldChg chg="del ord">
        <pc:chgData name="Michelle Millar" userId="ca2c1bca-f194-43da-b766-a2d0350c5abf" providerId="ADAL" clId="{2434FCD1-60D2-4EC1-86A7-F0F00F973510}" dt="2020-10-27T09:39:43.003" v="828" actId="47"/>
        <pc:sldMkLst>
          <pc:docMk/>
          <pc:sldMk cId="1651573027" sldId="320"/>
        </pc:sldMkLst>
      </pc:sldChg>
      <pc:sldChg chg="modSp new mod">
        <pc:chgData name="Michelle Millar" userId="ca2c1bca-f194-43da-b766-a2d0350c5abf" providerId="ADAL" clId="{2434FCD1-60D2-4EC1-86A7-F0F00F973510}" dt="2020-10-27T09:10:07.493" v="181" actId="20577"/>
        <pc:sldMkLst>
          <pc:docMk/>
          <pc:sldMk cId="2600257584" sldId="321"/>
        </pc:sldMkLst>
        <pc:spChg chg="mod">
          <ac:chgData name="Michelle Millar" userId="ca2c1bca-f194-43da-b766-a2d0350c5abf" providerId="ADAL" clId="{2434FCD1-60D2-4EC1-86A7-F0F00F973510}" dt="2020-10-27T09:10:07.493" v="181" actId="20577"/>
          <ac:spMkLst>
            <pc:docMk/>
            <pc:sldMk cId="2600257584" sldId="321"/>
            <ac:spMk id="2" creationId="{741870CB-089D-41C7-BA0E-8B780361DA32}"/>
          </ac:spMkLst>
        </pc:spChg>
      </pc:sldChg>
      <pc:sldChg chg="modSp add mod ord modNotesTx">
        <pc:chgData name="Michelle Millar" userId="ca2c1bca-f194-43da-b766-a2d0350c5abf" providerId="ADAL" clId="{2434FCD1-60D2-4EC1-86A7-F0F00F973510}" dt="2020-10-27T09:25:36.253" v="580" actId="20577"/>
        <pc:sldMkLst>
          <pc:docMk/>
          <pc:sldMk cId="2279783741" sldId="400"/>
        </pc:sldMkLst>
        <pc:spChg chg="mod">
          <ac:chgData name="Michelle Millar" userId="ca2c1bca-f194-43da-b766-a2d0350c5abf" providerId="ADAL" clId="{2434FCD1-60D2-4EC1-86A7-F0F00F973510}" dt="2020-10-27T09:24:52.293" v="562" actId="20577"/>
          <ac:spMkLst>
            <pc:docMk/>
            <pc:sldMk cId="2279783741" sldId="400"/>
            <ac:spMk id="2" creationId="{95790587-6989-46CB-8CB9-AAA58DEDB5B1}"/>
          </ac:spMkLst>
        </pc:spChg>
        <pc:spChg chg="mod">
          <ac:chgData name="Michelle Millar" userId="ca2c1bca-f194-43da-b766-a2d0350c5abf" providerId="ADAL" clId="{2434FCD1-60D2-4EC1-86A7-F0F00F973510}" dt="2020-10-27T09:25:36.253" v="580" actId="20577"/>
          <ac:spMkLst>
            <pc:docMk/>
            <pc:sldMk cId="2279783741" sldId="400"/>
            <ac:spMk id="3" creationId="{1A94A419-D1D2-43CD-98AF-85762651A062}"/>
          </ac:spMkLst>
        </pc:spChg>
        <pc:spChg chg="mod">
          <ac:chgData name="Michelle Millar" userId="ca2c1bca-f194-43da-b766-a2d0350c5abf" providerId="ADAL" clId="{2434FCD1-60D2-4EC1-86A7-F0F00F973510}" dt="2020-10-27T09:23:41.217" v="348" actId="20577"/>
          <ac:spMkLst>
            <pc:docMk/>
            <pc:sldMk cId="2279783741" sldId="400"/>
            <ac:spMk id="63" creationId="{FAF62AAA-FAFF-478D-84C5-7E5559983323}"/>
          </ac:spMkLst>
        </pc:spChg>
      </pc:sldChg>
      <pc:sldChg chg="addSp delSp modSp add mod">
        <pc:chgData name="Michelle Millar" userId="ca2c1bca-f194-43da-b766-a2d0350c5abf" providerId="ADAL" clId="{2434FCD1-60D2-4EC1-86A7-F0F00F973510}" dt="2020-10-27T14:30:19.523" v="3491" actId="207"/>
        <pc:sldMkLst>
          <pc:docMk/>
          <pc:sldMk cId="2625050704" sldId="429"/>
        </pc:sldMkLst>
        <pc:spChg chg="mod">
          <ac:chgData name="Michelle Millar" userId="ca2c1bca-f194-43da-b766-a2d0350c5abf" providerId="ADAL" clId="{2434FCD1-60D2-4EC1-86A7-F0F00F973510}" dt="2020-10-27T14:29:29.747" v="3488"/>
          <ac:spMkLst>
            <pc:docMk/>
            <pc:sldMk cId="2625050704" sldId="429"/>
            <ac:spMk id="2" creationId="{A8CEF7C7-EC76-4A42-96FC-DA29BA9A342C}"/>
          </ac:spMkLst>
        </pc:spChg>
        <pc:spChg chg="mod">
          <ac:chgData name="Michelle Millar" userId="ca2c1bca-f194-43da-b766-a2d0350c5abf" providerId="ADAL" clId="{2434FCD1-60D2-4EC1-86A7-F0F00F973510}" dt="2020-10-27T14:29:29.747" v="3488"/>
          <ac:spMkLst>
            <pc:docMk/>
            <pc:sldMk cId="2625050704" sldId="429"/>
            <ac:spMk id="3" creationId="{2513B239-F037-4244-8052-2E2408B7E426}"/>
          </ac:spMkLst>
        </pc:spChg>
        <pc:spChg chg="mod topLvl">
          <ac:chgData name="Michelle Millar" userId="ca2c1bca-f194-43da-b766-a2d0350c5abf" providerId="ADAL" clId="{2434FCD1-60D2-4EC1-86A7-F0F00F973510}" dt="2020-10-27T14:30:19.523" v="3491" actId="207"/>
          <ac:spMkLst>
            <pc:docMk/>
            <pc:sldMk cId="2625050704" sldId="429"/>
            <ac:spMk id="4" creationId="{7298727F-0367-42B3-895B-10AD7E756870}"/>
          </ac:spMkLst>
        </pc:spChg>
        <pc:spChg chg="mod topLvl">
          <ac:chgData name="Michelle Millar" userId="ca2c1bca-f194-43da-b766-a2d0350c5abf" providerId="ADAL" clId="{2434FCD1-60D2-4EC1-86A7-F0F00F973510}" dt="2020-10-27T14:30:19.523" v="3491" actId="207"/>
          <ac:spMkLst>
            <pc:docMk/>
            <pc:sldMk cId="2625050704" sldId="429"/>
            <ac:spMk id="5" creationId="{00CC69A7-6FEC-45E3-8055-AA912B061849}"/>
          </ac:spMkLst>
        </pc:spChg>
        <pc:spChg chg="mod topLvl">
          <ac:chgData name="Michelle Millar" userId="ca2c1bca-f194-43da-b766-a2d0350c5abf" providerId="ADAL" clId="{2434FCD1-60D2-4EC1-86A7-F0F00F973510}" dt="2020-10-27T14:30:19.523" v="3491" actId="207"/>
          <ac:spMkLst>
            <pc:docMk/>
            <pc:sldMk cId="2625050704" sldId="429"/>
            <ac:spMk id="6" creationId="{D9DBEE9A-B441-4872-991E-6FDA99565202}"/>
          </ac:spMkLst>
        </pc:spChg>
        <pc:spChg chg="mod topLvl">
          <ac:chgData name="Michelle Millar" userId="ca2c1bca-f194-43da-b766-a2d0350c5abf" providerId="ADAL" clId="{2434FCD1-60D2-4EC1-86A7-F0F00F973510}" dt="2020-10-27T14:30:19.523" v="3491" actId="207"/>
          <ac:spMkLst>
            <pc:docMk/>
            <pc:sldMk cId="2625050704" sldId="429"/>
            <ac:spMk id="7" creationId="{0C42E29E-C9CE-4DBF-A7C3-46BCDE33255B}"/>
          </ac:spMkLst>
        </pc:spChg>
        <pc:spChg chg="mod topLvl">
          <ac:chgData name="Michelle Millar" userId="ca2c1bca-f194-43da-b766-a2d0350c5abf" providerId="ADAL" clId="{2434FCD1-60D2-4EC1-86A7-F0F00F973510}" dt="2020-10-27T14:30:19.523" v="3491" actId="207"/>
          <ac:spMkLst>
            <pc:docMk/>
            <pc:sldMk cId="2625050704" sldId="429"/>
            <ac:spMk id="10" creationId="{44DC67EC-0413-4555-80F9-D261EB046528}"/>
          </ac:spMkLst>
        </pc:spChg>
        <pc:spChg chg="mod topLvl">
          <ac:chgData name="Michelle Millar" userId="ca2c1bca-f194-43da-b766-a2d0350c5abf" providerId="ADAL" clId="{2434FCD1-60D2-4EC1-86A7-F0F00F973510}" dt="2020-10-27T14:30:19.523" v="3491" actId="207"/>
          <ac:spMkLst>
            <pc:docMk/>
            <pc:sldMk cId="2625050704" sldId="429"/>
            <ac:spMk id="11" creationId="{90AEA044-F4D6-4853-8427-2EDEB3209087}"/>
          </ac:spMkLst>
        </pc:spChg>
        <pc:spChg chg="mod topLvl">
          <ac:chgData name="Michelle Millar" userId="ca2c1bca-f194-43da-b766-a2d0350c5abf" providerId="ADAL" clId="{2434FCD1-60D2-4EC1-86A7-F0F00F973510}" dt="2020-10-27T14:30:19.523" v="3491" actId="207"/>
          <ac:spMkLst>
            <pc:docMk/>
            <pc:sldMk cId="2625050704" sldId="429"/>
            <ac:spMk id="12" creationId="{24A649E8-51A1-4D35-9274-271069EB4A73}"/>
          </ac:spMkLst>
        </pc:spChg>
        <pc:spChg chg="mod topLvl">
          <ac:chgData name="Michelle Millar" userId="ca2c1bca-f194-43da-b766-a2d0350c5abf" providerId="ADAL" clId="{2434FCD1-60D2-4EC1-86A7-F0F00F973510}" dt="2020-10-27T14:30:19.523" v="3491" actId="207"/>
          <ac:spMkLst>
            <pc:docMk/>
            <pc:sldMk cId="2625050704" sldId="429"/>
            <ac:spMk id="13" creationId="{A97D25AA-9871-43A2-8139-AD58F829EB68}"/>
          </ac:spMkLst>
        </pc:spChg>
        <pc:spChg chg="mod topLvl">
          <ac:chgData name="Michelle Millar" userId="ca2c1bca-f194-43da-b766-a2d0350c5abf" providerId="ADAL" clId="{2434FCD1-60D2-4EC1-86A7-F0F00F973510}" dt="2020-10-27T14:30:19.523" v="3491" actId="207"/>
          <ac:spMkLst>
            <pc:docMk/>
            <pc:sldMk cId="2625050704" sldId="429"/>
            <ac:spMk id="14" creationId="{0D9891F4-B15D-42A1-912F-C903D30E8743}"/>
          </ac:spMkLst>
        </pc:spChg>
        <pc:spChg chg="mod topLvl">
          <ac:chgData name="Michelle Millar" userId="ca2c1bca-f194-43da-b766-a2d0350c5abf" providerId="ADAL" clId="{2434FCD1-60D2-4EC1-86A7-F0F00F973510}" dt="2020-10-27T14:30:19.523" v="3491" actId="207"/>
          <ac:spMkLst>
            <pc:docMk/>
            <pc:sldMk cId="2625050704" sldId="429"/>
            <ac:spMk id="15" creationId="{9193E08F-973A-40CA-979C-0908CEA7CD27}"/>
          </ac:spMkLst>
        </pc:spChg>
        <pc:spChg chg="mod topLvl">
          <ac:chgData name="Michelle Millar" userId="ca2c1bca-f194-43da-b766-a2d0350c5abf" providerId="ADAL" clId="{2434FCD1-60D2-4EC1-86A7-F0F00F973510}" dt="2020-10-27T14:29:07.111" v="3484" actId="207"/>
          <ac:spMkLst>
            <pc:docMk/>
            <pc:sldMk cId="2625050704" sldId="429"/>
            <ac:spMk id="16" creationId="{0D489120-E79A-4498-BC16-11E23BF55869}"/>
          </ac:spMkLst>
        </pc:spChg>
        <pc:spChg chg="mod topLvl">
          <ac:chgData name="Michelle Millar" userId="ca2c1bca-f194-43da-b766-a2d0350c5abf" providerId="ADAL" clId="{2434FCD1-60D2-4EC1-86A7-F0F00F973510}" dt="2020-10-27T14:29:07.111" v="3484" actId="207"/>
          <ac:spMkLst>
            <pc:docMk/>
            <pc:sldMk cId="2625050704" sldId="429"/>
            <ac:spMk id="17" creationId="{8E024980-CE1B-41C0-BB20-7C4C16DCA64B}"/>
          </ac:spMkLst>
        </pc:spChg>
        <pc:spChg chg="mod topLvl">
          <ac:chgData name="Michelle Millar" userId="ca2c1bca-f194-43da-b766-a2d0350c5abf" providerId="ADAL" clId="{2434FCD1-60D2-4EC1-86A7-F0F00F973510}" dt="2020-10-27T14:29:07.111" v="3484" actId="207"/>
          <ac:spMkLst>
            <pc:docMk/>
            <pc:sldMk cId="2625050704" sldId="429"/>
            <ac:spMk id="18" creationId="{F47FDF36-146C-4330-9684-A16C0F94B47B}"/>
          </ac:spMkLst>
        </pc:spChg>
        <pc:spChg chg="mod topLvl">
          <ac:chgData name="Michelle Millar" userId="ca2c1bca-f194-43da-b766-a2d0350c5abf" providerId="ADAL" clId="{2434FCD1-60D2-4EC1-86A7-F0F00F973510}" dt="2020-10-27T14:29:07.111" v="3484" actId="207"/>
          <ac:spMkLst>
            <pc:docMk/>
            <pc:sldMk cId="2625050704" sldId="429"/>
            <ac:spMk id="19" creationId="{D105D988-121F-4E0F-AB74-D62F5E86376C}"/>
          </ac:spMkLst>
        </pc:spChg>
        <pc:spChg chg="mod topLvl">
          <ac:chgData name="Michelle Millar" userId="ca2c1bca-f194-43da-b766-a2d0350c5abf" providerId="ADAL" clId="{2434FCD1-60D2-4EC1-86A7-F0F00F973510}" dt="2020-10-27T14:29:07.111" v="3484" actId="207"/>
          <ac:spMkLst>
            <pc:docMk/>
            <pc:sldMk cId="2625050704" sldId="429"/>
            <ac:spMk id="20" creationId="{05F31C73-FB02-47DC-92FF-7373532B9CC3}"/>
          </ac:spMkLst>
        </pc:spChg>
        <pc:spChg chg="mod topLvl">
          <ac:chgData name="Michelle Millar" userId="ca2c1bca-f194-43da-b766-a2d0350c5abf" providerId="ADAL" clId="{2434FCD1-60D2-4EC1-86A7-F0F00F973510}" dt="2020-10-27T14:29:07.111" v="3484" actId="207"/>
          <ac:spMkLst>
            <pc:docMk/>
            <pc:sldMk cId="2625050704" sldId="429"/>
            <ac:spMk id="21" creationId="{9472F873-24A7-448B-BC34-BF703DEF367E}"/>
          </ac:spMkLst>
        </pc:spChg>
        <pc:spChg chg="mod topLvl">
          <ac:chgData name="Michelle Millar" userId="ca2c1bca-f194-43da-b766-a2d0350c5abf" providerId="ADAL" clId="{2434FCD1-60D2-4EC1-86A7-F0F00F973510}" dt="2020-10-27T14:29:07.111" v="3484" actId="207"/>
          <ac:spMkLst>
            <pc:docMk/>
            <pc:sldMk cId="2625050704" sldId="429"/>
            <ac:spMk id="23" creationId="{7FD7CA18-9D89-4CB1-BC14-1AFC20B18E71}"/>
          </ac:spMkLst>
        </pc:spChg>
        <pc:spChg chg="mod topLvl">
          <ac:chgData name="Michelle Millar" userId="ca2c1bca-f194-43da-b766-a2d0350c5abf" providerId="ADAL" clId="{2434FCD1-60D2-4EC1-86A7-F0F00F973510}" dt="2020-10-27T14:28:44.089" v="3482" actId="1036"/>
          <ac:spMkLst>
            <pc:docMk/>
            <pc:sldMk cId="2625050704" sldId="429"/>
            <ac:spMk id="24" creationId="{C59A490D-ECB4-4330-8212-DF220982D3D1}"/>
          </ac:spMkLst>
        </pc:spChg>
        <pc:spChg chg="mod topLvl">
          <ac:chgData name="Michelle Millar" userId="ca2c1bca-f194-43da-b766-a2d0350c5abf" providerId="ADAL" clId="{2434FCD1-60D2-4EC1-86A7-F0F00F973510}" dt="2020-10-27T14:29:07.111" v="3484" actId="207"/>
          <ac:spMkLst>
            <pc:docMk/>
            <pc:sldMk cId="2625050704" sldId="429"/>
            <ac:spMk id="26" creationId="{EFDE28A3-CB97-4ADA-9484-BDF178D3EBF4}"/>
          </ac:spMkLst>
        </pc:spChg>
        <pc:spChg chg="mod topLvl">
          <ac:chgData name="Michelle Millar" userId="ca2c1bca-f194-43da-b766-a2d0350c5abf" providerId="ADAL" clId="{2434FCD1-60D2-4EC1-86A7-F0F00F973510}" dt="2020-10-27T14:29:07.111" v="3484" actId="207"/>
          <ac:spMkLst>
            <pc:docMk/>
            <pc:sldMk cId="2625050704" sldId="429"/>
            <ac:spMk id="27" creationId="{F1D98CAB-A4B9-4A12-96DB-469482A3AEB5}"/>
          </ac:spMkLst>
        </pc:spChg>
        <pc:spChg chg="mod topLvl">
          <ac:chgData name="Michelle Millar" userId="ca2c1bca-f194-43da-b766-a2d0350c5abf" providerId="ADAL" clId="{2434FCD1-60D2-4EC1-86A7-F0F00F973510}" dt="2020-10-27T14:29:07.111" v="3484" actId="207"/>
          <ac:spMkLst>
            <pc:docMk/>
            <pc:sldMk cId="2625050704" sldId="429"/>
            <ac:spMk id="28" creationId="{E310B0AC-CBA2-476D-AF59-A7BCA0658357}"/>
          </ac:spMkLst>
        </pc:spChg>
        <pc:spChg chg="mod">
          <ac:chgData name="Michelle Millar" userId="ca2c1bca-f194-43da-b766-a2d0350c5abf" providerId="ADAL" clId="{2434FCD1-60D2-4EC1-86A7-F0F00F973510}" dt="2020-10-27T14:28:03.291" v="3476" actId="165"/>
          <ac:spMkLst>
            <pc:docMk/>
            <pc:sldMk cId="2625050704" sldId="429"/>
            <ac:spMk id="38" creationId="{DBF9AED0-B5AF-49FF-92D5-5E30D6320FE9}"/>
          </ac:spMkLst>
        </pc:spChg>
        <pc:spChg chg="mod">
          <ac:chgData name="Michelle Millar" userId="ca2c1bca-f194-43da-b766-a2d0350c5abf" providerId="ADAL" clId="{2434FCD1-60D2-4EC1-86A7-F0F00F973510}" dt="2020-10-27T14:28:03.291" v="3476" actId="165"/>
          <ac:spMkLst>
            <pc:docMk/>
            <pc:sldMk cId="2625050704" sldId="429"/>
            <ac:spMk id="39" creationId="{FE4EFF90-FFFF-4498-A9B6-45437AF9C6A7}"/>
          </ac:spMkLst>
        </pc:spChg>
        <pc:spChg chg="mod">
          <ac:chgData name="Michelle Millar" userId="ca2c1bca-f194-43da-b766-a2d0350c5abf" providerId="ADAL" clId="{2434FCD1-60D2-4EC1-86A7-F0F00F973510}" dt="2020-10-27T14:28:03.291" v="3476" actId="165"/>
          <ac:spMkLst>
            <pc:docMk/>
            <pc:sldMk cId="2625050704" sldId="429"/>
            <ac:spMk id="40" creationId="{5586B2E6-131A-4EF1-B44C-782CE54A7A4C}"/>
          </ac:spMkLst>
        </pc:spChg>
        <pc:spChg chg="mod">
          <ac:chgData name="Michelle Millar" userId="ca2c1bca-f194-43da-b766-a2d0350c5abf" providerId="ADAL" clId="{2434FCD1-60D2-4EC1-86A7-F0F00F973510}" dt="2020-10-27T14:28:03.291" v="3476" actId="165"/>
          <ac:spMkLst>
            <pc:docMk/>
            <pc:sldMk cId="2625050704" sldId="429"/>
            <ac:spMk id="41" creationId="{603F0AC0-5C91-45AE-82F0-441A72D8435C}"/>
          </ac:spMkLst>
        </pc:spChg>
        <pc:spChg chg="mod">
          <ac:chgData name="Michelle Millar" userId="ca2c1bca-f194-43da-b766-a2d0350c5abf" providerId="ADAL" clId="{2434FCD1-60D2-4EC1-86A7-F0F00F973510}" dt="2020-10-27T14:28:03.291" v="3476" actId="165"/>
          <ac:spMkLst>
            <pc:docMk/>
            <pc:sldMk cId="2625050704" sldId="429"/>
            <ac:spMk id="42" creationId="{248F2689-1ACD-4ACE-9A9F-FDFAE25D94F4}"/>
          </ac:spMkLst>
        </pc:spChg>
        <pc:spChg chg="mod">
          <ac:chgData name="Michelle Millar" userId="ca2c1bca-f194-43da-b766-a2d0350c5abf" providerId="ADAL" clId="{2434FCD1-60D2-4EC1-86A7-F0F00F973510}" dt="2020-10-27T14:28:44.089" v="3482" actId="1036"/>
          <ac:spMkLst>
            <pc:docMk/>
            <pc:sldMk cId="2625050704" sldId="429"/>
            <ac:spMk id="46" creationId="{8058316B-52A3-4B95-8D09-855263FAA392}"/>
          </ac:spMkLst>
        </pc:spChg>
        <pc:spChg chg="mod">
          <ac:chgData name="Michelle Millar" userId="ca2c1bca-f194-43da-b766-a2d0350c5abf" providerId="ADAL" clId="{2434FCD1-60D2-4EC1-86A7-F0F00F973510}" dt="2020-10-27T14:28:44.089" v="3482" actId="1036"/>
          <ac:spMkLst>
            <pc:docMk/>
            <pc:sldMk cId="2625050704" sldId="429"/>
            <ac:spMk id="47" creationId="{9C56F36F-D469-4C5E-91E9-839FD1CC5F56}"/>
          </ac:spMkLst>
        </pc:spChg>
        <pc:spChg chg="mod">
          <ac:chgData name="Michelle Millar" userId="ca2c1bca-f194-43da-b766-a2d0350c5abf" providerId="ADAL" clId="{2434FCD1-60D2-4EC1-86A7-F0F00F973510}" dt="2020-10-27T14:28:03.291" v="3476" actId="165"/>
          <ac:spMkLst>
            <pc:docMk/>
            <pc:sldMk cId="2625050704" sldId="429"/>
            <ac:spMk id="57" creationId="{D34F063A-DAD1-4B99-8CC9-F4A3EEFD4921}"/>
          </ac:spMkLst>
        </pc:spChg>
        <pc:spChg chg="mod">
          <ac:chgData name="Michelle Millar" userId="ca2c1bca-f194-43da-b766-a2d0350c5abf" providerId="ADAL" clId="{2434FCD1-60D2-4EC1-86A7-F0F00F973510}" dt="2020-10-27T14:28:03.291" v="3476" actId="165"/>
          <ac:spMkLst>
            <pc:docMk/>
            <pc:sldMk cId="2625050704" sldId="429"/>
            <ac:spMk id="60" creationId="{B303381D-58AD-4332-95D4-8DCCDB6D5B72}"/>
          </ac:spMkLst>
        </pc:spChg>
        <pc:spChg chg="mod">
          <ac:chgData name="Michelle Millar" userId="ca2c1bca-f194-43da-b766-a2d0350c5abf" providerId="ADAL" clId="{2434FCD1-60D2-4EC1-86A7-F0F00F973510}" dt="2020-10-27T14:28:03.291" v="3476" actId="165"/>
          <ac:spMkLst>
            <pc:docMk/>
            <pc:sldMk cId="2625050704" sldId="429"/>
            <ac:spMk id="62" creationId="{6B49632E-4951-4C26-85ED-7F6DE9A48589}"/>
          </ac:spMkLst>
        </pc:spChg>
        <pc:spChg chg="mod">
          <ac:chgData name="Michelle Millar" userId="ca2c1bca-f194-43da-b766-a2d0350c5abf" providerId="ADAL" clId="{2434FCD1-60D2-4EC1-86A7-F0F00F973510}" dt="2020-10-27T14:28:03.291" v="3476" actId="165"/>
          <ac:spMkLst>
            <pc:docMk/>
            <pc:sldMk cId="2625050704" sldId="429"/>
            <ac:spMk id="63" creationId="{4E3FC282-B02D-4DCE-B5E4-67E5EEDE508D}"/>
          </ac:spMkLst>
        </pc:spChg>
        <pc:spChg chg="add mod">
          <ac:chgData name="Michelle Millar" userId="ca2c1bca-f194-43da-b766-a2d0350c5abf" providerId="ADAL" clId="{2434FCD1-60D2-4EC1-86A7-F0F00F973510}" dt="2020-10-27T14:28:16.390" v="3478" actId="571"/>
          <ac:spMkLst>
            <pc:docMk/>
            <pc:sldMk cId="2625050704" sldId="429"/>
            <ac:spMk id="76" creationId="{D50FDE86-D3DE-4498-993B-B399DB46B93E}"/>
          </ac:spMkLst>
        </pc:spChg>
        <pc:spChg chg="add mod">
          <ac:chgData name="Michelle Millar" userId="ca2c1bca-f194-43da-b766-a2d0350c5abf" providerId="ADAL" clId="{2434FCD1-60D2-4EC1-86A7-F0F00F973510}" dt="2020-10-27T14:28:16.390" v="3478" actId="571"/>
          <ac:spMkLst>
            <pc:docMk/>
            <pc:sldMk cId="2625050704" sldId="429"/>
            <ac:spMk id="77" creationId="{05E042AD-283B-45F3-AEDE-20B98A5B70BD}"/>
          </ac:spMkLst>
        </pc:spChg>
        <pc:spChg chg="add mod">
          <ac:chgData name="Michelle Millar" userId="ca2c1bca-f194-43da-b766-a2d0350c5abf" providerId="ADAL" clId="{2434FCD1-60D2-4EC1-86A7-F0F00F973510}" dt="2020-10-27T14:28:16.390" v="3478" actId="571"/>
          <ac:spMkLst>
            <pc:docMk/>
            <pc:sldMk cId="2625050704" sldId="429"/>
            <ac:spMk id="78" creationId="{05E8E33A-418C-4C42-802D-DAE2A935E58D}"/>
          </ac:spMkLst>
        </pc:spChg>
        <pc:spChg chg="add mod">
          <ac:chgData name="Michelle Millar" userId="ca2c1bca-f194-43da-b766-a2d0350c5abf" providerId="ADAL" clId="{2434FCD1-60D2-4EC1-86A7-F0F00F973510}" dt="2020-10-27T14:28:16.390" v="3478" actId="571"/>
          <ac:spMkLst>
            <pc:docMk/>
            <pc:sldMk cId="2625050704" sldId="429"/>
            <ac:spMk id="79" creationId="{975AC656-C0A3-4862-890E-EBE24066E2A8}"/>
          </ac:spMkLst>
        </pc:spChg>
        <pc:spChg chg="mod">
          <ac:chgData name="Michelle Millar" userId="ca2c1bca-f194-43da-b766-a2d0350c5abf" providerId="ADAL" clId="{2434FCD1-60D2-4EC1-86A7-F0F00F973510}" dt="2020-10-27T14:28:03.291" v="3476" actId="165"/>
          <ac:spMkLst>
            <pc:docMk/>
            <pc:sldMk cId="2625050704" sldId="429"/>
            <ac:spMk id="1024" creationId="{38A5D60C-2193-4BA4-8416-CD3C4AEA3160}"/>
          </ac:spMkLst>
        </pc:spChg>
        <pc:spChg chg="mod">
          <ac:chgData name="Michelle Millar" userId="ca2c1bca-f194-43da-b766-a2d0350c5abf" providerId="ADAL" clId="{2434FCD1-60D2-4EC1-86A7-F0F00F973510}" dt="2020-10-27T14:28:03.291" v="3476" actId="165"/>
          <ac:spMkLst>
            <pc:docMk/>
            <pc:sldMk cId="2625050704" sldId="429"/>
            <ac:spMk id="1025" creationId="{0E3FCE26-6681-4AA7-9A2D-49D339D94D5A}"/>
          </ac:spMkLst>
        </pc:spChg>
        <pc:spChg chg="mod">
          <ac:chgData name="Michelle Millar" userId="ca2c1bca-f194-43da-b766-a2d0350c5abf" providerId="ADAL" clId="{2434FCD1-60D2-4EC1-86A7-F0F00F973510}" dt="2020-10-27T14:28:03.291" v="3476" actId="165"/>
          <ac:spMkLst>
            <pc:docMk/>
            <pc:sldMk cId="2625050704" sldId="429"/>
            <ac:spMk id="1029" creationId="{BE001213-CA11-4579-98B5-F10B41E01087}"/>
          </ac:spMkLst>
        </pc:spChg>
        <pc:spChg chg="mod">
          <ac:chgData name="Michelle Millar" userId="ca2c1bca-f194-43da-b766-a2d0350c5abf" providerId="ADAL" clId="{2434FCD1-60D2-4EC1-86A7-F0F00F973510}" dt="2020-10-27T14:28:03.291" v="3476" actId="165"/>
          <ac:spMkLst>
            <pc:docMk/>
            <pc:sldMk cId="2625050704" sldId="429"/>
            <ac:spMk id="1031" creationId="{67E4D2CC-455B-4380-A75C-F221371CF37F}"/>
          </ac:spMkLst>
        </pc:spChg>
        <pc:spChg chg="mod">
          <ac:chgData name="Michelle Millar" userId="ca2c1bca-f194-43da-b766-a2d0350c5abf" providerId="ADAL" clId="{2434FCD1-60D2-4EC1-86A7-F0F00F973510}" dt="2020-10-27T14:28:03.291" v="3476" actId="165"/>
          <ac:spMkLst>
            <pc:docMk/>
            <pc:sldMk cId="2625050704" sldId="429"/>
            <ac:spMk id="1033" creationId="{F05BF47B-5B80-45FA-A410-2D89DAC86D99}"/>
          </ac:spMkLst>
        </pc:spChg>
        <pc:spChg chg="mod">
          <ac:chgData name="Michelle Millar" userId="ca2c1bca-f194-43da-b766-a2d0350c5abf" providerId="ADAL" clId="{2434FCD1-60D2-4EC1-86A7-F0F00F973510}" dt="2020-10-27T14:28:44.089" v="3482" actId="1036"/>
          <ac:spMkLst>
            <pc:docMk/>
            <pc:sldMk cId="2625050704" sldId="429"/>
            <ac:spMk id="1035" creationId="{0EB77929-B761-47FB-BC2B-89A17F793B1A}"/>
          </ac:spMkLst>
        </pc:spChg>
        <pc:spChg chg="mod">
          <ac:chgData name="Michelle Millar" userId="ca2c1bca-f194-43da-b766-a2d0350c5abf" providerId="ADAL" clId="{2434FCD1-60D2-4EC1-86A7-F0F00F973510}" dt="2020-10-27T14:28:44.089" v="3482" actId="1036"/>
          <ac:spMkLst>
            <pc:docMk/>
            <pc:sldMk cId="2625050704" sldId="429"/>
            <ac:spMk id="1036" creationId="{420DD3A3-B560-4443-A52A-284BB9E9701F}"/>
          </ac:spMkLst>
        </pc:spChg>
        <pc:spChg chg="mod">
          <ac:chgData name="Michelle Millar" userId="ca2c1bca-f194-43da-b766-a2d0350c5abf" providerId="ADAL" clId="{2434FCD1-60D2-4EC1-86A7-F0F00F973510}" dt="2020-10-27T14:28:44.089" v="3482" actId="1036"/>
          <ac:spMkLst>
            <pc:docMk/>
            <pc:sldMk cId="2625050704" sldId="429"/>
            <ac:spMk id="1037" creationId="{2197223B-1409-46D6-9665-332DB81875FB}"/>
          </ac:spMkLst>
        </pc:spChg>
        <pc:spChg chg="mod">
          <ac:chgData name="Michelle Millar" userId="ca2c1bca-f194-43da-b766-a2d0350c5abf" providerId="ADAL" clId="{2434FCD1-60D2-4EC1-86A7-F0F00F973510}" dt="2020-10-27T14:28:44.089" v="3482" actId="1036"/>
          <ac:spMkLst>
            <pc:docMk/>
            <pc:sldMk cId="2625050704" sldId="429"/>
            <ac:spMk id="1039" creationId="{8C0BCBAB-876B-4A92-BFE6-B89DC3770377}"/>
          </ac:spMkLst>
        </pc:spChg>
        <pc:spChg chg="mod">
          <ac:chgData name="Michelle Millar" userId="ca2c1bca-f194-43da-b766-a2d0350c5abf" providerId="ADAL" clId="{2434FCD1-60D2-4EC1-86A7-F0F00F973510}" dt="2020-10-27T14:28:44.089" v="3482" actId="1036"/>
          <ac:spMkLst>
            <pc:docMk/>
            <pc:sldMk cId="2625050704" sldId="429"/>
            <ac:spMk id="1040" creationId="{8D6AF09A-C0D8-4445-84BF-D67B0F774945}"/>
          </ac:spMkLst>
        </pc:spChg>
        <pc:spChg chg="mod">
          <ac:chgData name="Michelle Millar" userId="ca2c1bca-f194-43da-b766-a2d0350c5abf" providerId="ADAL" clId="{2434FCD1-60D2-4EC1-86A7-F0F00F973510}" dt="2020-10-27T14:28:44.089" v="3482" actId="1036"/>
          <ac:spMkLst>
            <pc:docMk/>
            <pc:sldMk cId="2625050704" sldId="429"/>
            <ac:spMk id="1041" creationId="{289F920B-AF5F-4460-9A21-D78660F8D3E2}"/>
          </ac:spMkLst>
        </pc:spChg>
        <pc:spChg chg="mod">
          <ac:chgData name="Michelle Millar" userId="ca2c1bca-f194-43da-b766-a2d0350c5abf" providerId="ADAL" clId="{2434FCD1-60D2-4EC1-86A7-F0F00F973510}" dt="2020-10-27T14:28:44.089" v="3482" actId="1036"/>
          <ac:spMkLst>
            <pc:docMk/>
            <pc:sldMk cId="2625050704" sldId="429"/>
            <ac:spMk id="1042" creationId="{8AC01CDF-BDE6-4BBA-9679-65D7266F844A}"/>
          </ac:spMkLst>
        </pc:spChg>
        <pc:spChg chg="mod">
          <ac:chgData name="Michelle Millar" userId="ca2c1bca-f194-43da-b766-a2d0350c5abf" providerId="ADAL" clId="{2434FCD1-60D2-4EC1-86A7-F0F00F973510}" dt="2020-10-27T14:28:03.291" v="3476" actId="165"/>
          <ac:spMkLst>
            <pc:docMk/>
            <pc:sldMk cId="2625050704" sldId="429"/>
            <ac:spMk id="1044" creationId="{9016D5AA-9129-483C-AF37-171CB216266F}"/>
          </ac:spMkLst>
        </pc:spChg>
        <pc:spChg chg="mod">
          <ac:chgData name="Michelle Millar" userId="ca2c1bca-f194-43da-b766-a2d0350c5abf" providerId="ADAL" clId="{2434FCD1-60D2-4EC1-86A7-F0F00F973510}" dt="2020-10-27T14:28:03.291" v="3476" actId="165"/>
          <ac:spMkLst>
            <pc:docMk/>
            <pc:sldMk cId="2625050704" sldId="429"/>
            <ac:spMk id="1045" creationId="{C9CD62F6-424E-479B-A00A-F2DD8DC23AD0}"/>
          </ac:spMkLst>
        </pc:spChg>
        <pc:spChg chg="mod">
          <ac:chgData name="Michelle Millar" userId="ca2c1bca-f194-43da-b766-a2d0350c5abf" providerId="ADAL" clId="{2434FCD1-60D2-4EC1-86A7-F0F00F973510}" dt="2020-10-27T14:28:03.291" v="3476" actId="165"/>
          <ac:spMkLst>
            <pc:docMk/>
            <pc:sldMk cId="2625050704" sldId="429"/>
            <ac:spMk id="1046" creationId="{C8F43801-4D50-4F6F-B74F-268DD203BE94}"/>
          </ac:spMkLst>
        </pc:spChg>
        <pc:spChg chg="mod">
          <ac:chgData name="Michelle Millar" userId="ca2c1bca-f194-43da-b766-a2d0350c5abf" providerId="ADAL" clId="{2434FCD1-60D2-4EC1-86A7-F0F00F973510}" dt="2020-10-27T14:28:03.291" v="3476" actId="165"/>
          <ac:spMkLst>
            <pc:docMk/>
            <pc:sldMk cId="2625050704" sldId="429"/>
            <ac:spMk id="1047" creationId="{0A4EF0A8-BFD4-4E35-A758-335D3F35E4E6}"/>
          </ac:spMkLst>
        </pc:spChg>
        <pc:spChg chg="mod">
          <ac:chgData name="Michelle Millar" userId="ca2c1bca-f194-43da-b766-a2d0350c5abf" providerId="ADAL" clId="{2434FCD1-60D2-4EC1-86A7-F0F00F973510}" dt="2020-10-27T14:28:03.291" v="3476" actId="165"/>
          <ac:spMkLst>
            <pc:docMk/>
            <pc:sldMk cId="2625050704" sldId="429"/>
            <ac:spMk id="1048" creationId="{664193E3-545E-4C9C-9C9E-603A1C94FB6E}"/>
          </ac:spMkLst>
        </pc:spChg>
        <pc:grpChg chg="del">
          <ac:chgData name="Michelle Millar" userId="ca2c1bca-f194-43da-b766-a2d0350c5abf" providerId="ADAL" clId="{2434FCD1-60D2-4EC1-86A7-F0F00F973510}" dt="2020-10-27T14:28:03.291" v="3476" actId="165"/>
          <ac:grpSpMkLst>
            <pc:docMk/>
            <pc:sldMk cId="2625050704" sldId="429"/>
            <ac:grpSpMk id="8" creationId="{0C1A3ACB-CD48-4208-9C76-7F67A336BC9A}"/>
          </ac:grpSpMkLst>
        </pc:grpChg>
        <pc:grpChg chg="del">
          <ac:chgData name="Michelle Millar" userId="ca2c1bca-f194-43da-b766-a2d0350c5abf" providerId="ADAL" clId="{2434FCD1-60D2-4EC1-86A7-F0F00F973510}" dt="2020-10-27T14:28:03.291" v="3476" actId="165"/>
          <ac:grpSpMkLst>
            <pc:docMk/>
            <pc:sldMk cId="2625050704" sldId="429"/>
            <ac:grpSpMk id="9" creationId="{46F2FB83-58E1-4C34-A856-3006D2499A1F}"/>
          </ac:grpSpMkLst>
        </pc:grpChg>
        <pc:grpChg chg="del">
          <ac:chgData name="Michelle Millar" userId="ca2c1bca-f194-43da-b766-a2d0350c5abf" providerId="ADAL" clId="{2434FCD1-60D2-4EC1-86A7-F0F00F973510}" dt="2020-10-27T14:28:03.291" v="3476" actId="165"/>
          <ac:grpSpMkLst>
            <pc:docMk/>
            <pc:sldMk cId="2625050704" sldId="429"/>
            <ac:grpSpMk id="22" creationId="{A107D2A6-D3BF-4F78-913C-2A43F37BFB79}"/>
          </ac:grpSpMkLst>
        </pc:grpChg>
        <pc:grpChg chg="del">
          <ac:chgData name="Michelle Millar" userId="ca2c1bca-f194-43da-b766-a2d0350c5abf" providerId="ADAL" clId="{2434FCD1-60D2-4EC1-86A7-F0F00F973510}" dt="2020-10-27T14:28:03.291" v="3476" actId="165"/>
          <ac:grpSpMkLst>
            <pc:docMk/>
            <pc:sldMk cId="2625050704" sldId="429"/>
            <ac:grpSpMk id="25" creationId="{BADA710B-B7CD-40EC-9ACC-CDF535F43B03}"/>
          </ac:grpSpMkLst>
        </pc:grpChg>
        <pc:grpChg chg="del">
          <ac:chgData name="Michelle Millar" userId="ca2c1bca-f194-43da-b766-a2d0350c5abf" providerId="ADAL" clId="{2434FCD1-60D2-4EC1-86A7-F0F00F973510}" dt="2020-10-27T14:28:03.291" v="3476" actId="165"/>
          <ac:grpSpMkLst>
            <pc:docMk/>
            <pc:sldMk cId="2625050704" sldId="429"/>
            <ac:grpSpMk id="29" creationId="{C290E3A5-FFEF-4238-950E-CBFF7235E765}"/>
          </ac:grpSpMkLst>
        </pc:grpChg>
        <pc:grpChg chg="del">
          <ac:chgData name="Michelle Millar" userId="ca2c1bca-f194-43da-b766-a2d0350c5abf" providerId="ADAL" clId="{2434FCD1-60D2-4EC1-86A7-F0F00F973510}" dt="2020-10-27T14:28:03.291" v="3476" actId="165"/>
          <ac:grpSpMkLst>
            <pc:docMk/>
            <pc:sldMk cId="2625050704" sldId="429"/>
            <ac:grpSpMk id="30" creationId="{36957D78-8324-4027-AA24-EA9ED803D57D}"/>
          </ac:grpSpMkLst>
        </pc:grpChg>
        <pc:grpChg chg="del">
          <ac:chgData name="Michelle Millar" userId="ca2c1bca-f194-43da-b766-a2d0350c5abf" providerId="ADAL" clId="{2434FCD1-60D2-4EC1-86A7-F0F00F973510}" dt="2020-10-27T14:28:03.291" v="3476" actId="165"/>
          <ac:grpSpMkLst>
            <pc:docMk/>
            <pc:sldMk cId="2625050704" sldId="429"/>
            <ac:grpSpMk id="31" creationId="{01B78DF9-359B-4E1A-9EBA-A051E6E7A809}"/>
          </ac:grpSpMkLst>
        </pc:grpChg>
        <pc:grpChg chg="del">
          <ac:chgData name="Michelle Millar" userId="ca2c1bca-f194-43da-b766-a2d0350c5abf" providerId="ADAL" clId="{2434FCD1-60D2-4EC1-86A7-F0F00F973510}" dt="2020-10-27T14:28:03.291" v="3476" actId="165"/>
          <ac:grpSpMkLst>
            <pc:docMk/>
            <pc:sldMk cId="2625050704" sldId="429"/>
            <ac:grpSpMk id="32" creationId="{E97912A0-1200-4291-BBAF-11B261B2395F}"/>
          </ac:grpSpMkLst>
        </pc:grpChg>
        <pc:grpChg chg="mod topLvl">
          <ac:chgData name="Michelle Millar" userId="ca2c1bca-f194-43da-b766-a2d0350c5abf" providerId="ADAL" clId="{2434FCD1-60D2-4EC1-86A7-F0F00F973510}" dt="2020-10-27T14:28:03.291" v="3476" actId="165"/>
          <ac:grpSpMkLst>
            <pc:docMk/>
            <pc:sldMk cId="2625050704" sldId="429"/>
            <ac:grpSpMk id="33" creationId="{6FB2A7C0-BFE7-48AF-81B9-8436B92B946F}"/>
          </ac:grpSpMkLst>
        </pc:grpChg>
        <pc:grpChg chg="del">
          <ac:chgData name="Michelle Millar" userId="ca2c1bca-f194-43da-b766-a2d0350c5abf" providerId="ADAL" clId="{2434FCD1-60D2-4EC1-86A7-F0F00F973510}" dt="2020-10-27T14:28:03.291" v="3476" actId="165"/>
          <ac:grpSpMkLst>
            <pc:docMk/>
            <pc:sldMk cId="2625050704" sldId="429"/>
            <ac:grpSpMk id="34" creationId="{91D127A6-F72D-4DD8-A324-3ACE87A720E8}"/>
          </ac:grpSpMkLst>
        </pc:grpChg>
        <pc:grpChg chg="del">
          <ac:chgData name="Michelle Millar" userId="ca2c1bca-f194-43da-b766-a2d0350c5abf" providerId="ADAL" clId="{2434FCD1-60D2-4EC1-86A7-F0F00F973510}" dt="2020-10-27T14:28:03.291" v="3476" actId="165"/>
          <ac:grpSpMkLst>
            <pc:docMk/>
            <pc:sldMk cId="2625050704" sldId="429"/>
            <ac:grpSpMk id="35" creationId="{6FAF526A-83FF-42F8-8B2B-7048DA8DE850}"/>
          </ac:grpSpMkLst>
        </pc:grpChg>
        <pc:grpChg chg="mod">
          <ac:chgData name="Michelle Millar" userId="ca2c1bca-f194-43da-b766-a2d0350c5abf" providerId="ADAL" clId="{2434FCD1-60D2-4EC1-86A7-F0F00F973510}" dt="2020-10-27T14:28:03.291" v="3476" actId="165"/>
          <ac:grpSpMkLst>
            <pc:docMk/>
            <pc:sldMk cId="2625050704" sldId="429"/>
            <ac:grpSpMk id="37" creationId="{C9D504FD-1A01-4A63-BF73-C6C1C0FF5581}"/>
          </ac:grpSpMkLst>
        </pc:grpChg>
        <pc:grpChg chg="mod topLvl">
          <ac:chgData name="Michelle Millar" userId="ca2c1bca-f194-43da-b766-a2d0350c5abf" providerId="ADAL" clId="{2434FCD1-60D2-4EC1-86A7-F0F00F973510}" dt="2020-10-27T14:28:44.089" v="3482" actId="1036"/>
          <ac:grpSpMkLst>
            <pc:docMk/>
            <pc:sldMk cId="2625050704" sldId="429"/>
            <ac:grpSpMk id="45" creationId="{5FFEAC53-5650-4E8B-9C73-CDB0F93CC1C1}"/>
          </ac:grpSpMkLst>
        </pc:grpChg>
        <pc:grpChg chg="mod topLvl">
          <ac:chgData name="Michelle Millar" userId="ca2c1bca-f194-43da-b766-a2d0350c5abf" providerId="ADAL" clId="{2434FCD1-60D2-4EC1-86A7-F0F00F973510}" dt="2020-10-27T14:28:03.291" v="3476" actId="165"/>
          <ac:grpSpMkLst>
            <pc:docMk/>
            <pc:sldMk cId="2625050704" sldId="429"/>
            <ac:grpSpMk id="56" creationId="{AA1612E2-7103-4CCE-97D1-59A2E546CE64}"/>
          </ac:grpSpMkLst>
        </pc:grpChg>
        <pc:grpChg chg="mod topLvl">
          <ac:chgData name="Michelle Millar" userId="ca2c1bca-f194-43da-b766-a2d0350c5abf" providerId="ADAL" clId="{2434FCD1-60D2-4EC1-86A7-F0F00F973510}" dt="2020-10-27T14:28:03.291" v="3476" actId="165"/>
          <ac:grpSpMkLst>
            <pc:docMk/>
            <pc:sldMk cId="2625050704" sldId="429"/>
            <ac:grpSpMk id="61" creationId="{B3C0114D-9B11-491E-B049-89E995CE25CC}"/>
          </ac:grpSpMkLst>
        </pc:grpChg>
        <pc:grpChg chg="mod topLvl">
          <ac:chgData name="Michelle Millar" userId="ca2c1bca-f194-43da-b766-a2d0350c5abf" providerId="ADAL" clId="{2434FCD1-60D2-4EC1-86A7-F0F00F973510}" dt="2020-10-27T14:28:03.291" v="3476" actId="165"/>
          <ac:grpSpMkLst>
            <pc:docMk/>
            <pc:sldMk cId="2625050704" sldId="429"/>
            <ac:grpSpMk id="1027" creationId="{F15F125D-1E72-4F07-95DC-D75AAB7EEDFF}"/>
          </ac:grpSpMkLst>
        </pc:grpChg>
        <pc:grpChg chg="mod topLvl">
          <ac:chgData name="Michelle Millar" userId="ca2c1bca-f194-43da-b766-a2d0350c5abf" providerId="ADAL" clId="{2434FCD1-60D2-4EC1-86A7-F0F00F973510}" dt="2020-10-27T14:28:44.089" v="3482" actId="1036"/>
          <ac:grpSpMkLst>
            <pc:docMk/>
            <pc:sldMk cId="2625050704" sldId="429"/>
            <ac:grpSpMk id="1034" creationId="{0C0389AF-A7D8-4274-88C5-5B59B8DFA9B1}"/>
          </ac:grpSpMkLst>
        </pc:grpChg>
        <pc:grpChg chg="mod topLvl">
          <ac:chgData name="Michelle Millar" userId="ca2c1bca-f194-43da-b766-a2d0350c5abf" providerId="ADAL" clId="{2434FCD1-60D2-4EC1-86A7-F0F00F973510}" dt="2020-10-27T14:28:44.089" v="3482" actId="1036"/>
          <ac:grpSpMkLst>
            <pc:docMk/>
            <pc:sldMk cId="2625050704" sldId="429"/>
            <ac:grpSpMk id="1038" creationId="{E6123109-81EE-41DA-92B5-8BEF7FEAD51A}"/>
          </ac:grpSpMkLst>
        </pc:grpChg>
        <pc:grpChg chg="mod topLvl">
          <ac:chgData name="Michelle Millar" userId="ca2c1bca-f194-43da-b766-a2d0350c5abf" providerId="ADAL" clId="{2434FCD1-60D2-4EC1-86A7-F0F00F973510}" dt="2020-10-27T14:28:03.291" v="3476" actId="165"/>
          <ac:grpSpMkLst>
            <pc:docMk/>
            <pc:sldMk cId="2625050704" sldId="429"/>
            <ac:grpSpMk id="1043" creationId="{29C05812-B353-4C28-840B-8AA287FCC12D}"/>
          </ac:grpSpMkLst>
        </pc:grpChg>
        <pc:picChg chg="mod">
          <ac:chgData name="Michelle Millar" userId="ca2c1bca-f194-43da-b766-a2d0350c5abf" providerId="ADAL" clId="{2434FCD1-60D2-4EC1-86A7-F0F00F973510}" dt="2020-10-27T14:28:03.291" v="3476" actId="165"/>
          <ac:picMkLst>
            <pc:docMk/>
            <pc:sldMk cId="2625050704" sldId="429"/>
            <ac:picMk id="43" creationId="{02978290-6262-4724-A70D-45972A4F4916}"/>
          </ac:picMkLst>
        </pc:picChg>
        <pc:picChg chg="mod topLvl">
          <ac:chgData name="Michelle Millar" userId="ca2c1bca-f194-43da-b766-a2d0350c5abf" providerId="ADAL" clId="{2434FCD1-60D2-4EC1-86A7-F0F00F973510}" dt="2020-10-27T14:28:44.089" v="3482" actId="1036"/>
          <ac:picMkLst>
            <pc:docMk/>
            <pc:sldMk cId="2625050704" sldId="429"/>
            <ac:picMk id="58" creationId="{7D617DE0-7E93-40D1-8386-95FF6468EF68}"/>
          </ac:picMkLst>
        </pc:picChg>
        <pc:picChg chg="mod topLvl">
          <ac:chgData name="Michelle Millar" userId="ca2c1bca-f194-43da-b766-a2d0350c5abf" providerId="ADAL" clId="{2434FCD1-60D2-4EC1-86A7-F0F00F973510}" dt="2020-10-27T14:28:44.089" v="3482" actId="1036"/>
          <ac:picMkLst>
            <pc:docMk/>
            <pc:sldMk cId="2625050704" sldId="429"/>
            <ac:picMk id="1049" creationId="{4B4CEAE7-FF7C-48C8-8046-653ADFCADF91}"/>
          </ac:picMkLst>
        </pc:picChg>
      </pc:sldChg>
      <pc:sldChg chg="addSp delSp modSp new mod">
        <pc:chgData name="Michelle Millar" userId="ca2c1bca-f194-43da-b766-a2d0350c5abf" providerId="ADAL" clId="{2434FCD1-60D2-4EC1-86A7-F0F00F973510}" dt="2020-10-27T09:13:31.777" v="249" actId="20577"/>
        <pc:sldMkLst>
          <pc:docMk/>
          <pc:sldMk cId="3679185987" sldId="430"/>
        </pc:sldMkLst>
        <pc:spChg chg="del">
          <ac:chgData name="Michelle Millar" userId="ca2c1bca-f194-43da-b766-a2d0350c5abf" providerId="ADAL" clId="{2434FCD1-60D2-4EC1-86A7-F0F00F973510}" dt="2020-10-27T09:13:24.260" v="202"/>
          <ac:spMkLst>
            <pc:docMk/>
            <pc:sldMk cId="3679185987" sldId="430"/>
            <ac:spMk id="2" creationId="{909A2C14-2698-412F-BB75-2C55B619BF8A}"/>
          </ac:spMkLst>
        </pc:spChg>
        <pc:spChg chg="add mod">
          <ac:chgData name="Michelle Millar" userId="ca2c1bca-f194-43da-b766-a2d0350c5abf" providerId="ADAL" clId="{2434FCD1-60D2-4EC1-86A7-F0F00F973510}" dt="2020-10-27T09:13:31.777" v="249" actId="20577"/>
          <ac:spMkLst>
            <pc:docMk/>
            <pc:sldMk cId="3679185987" sldId="430"/>
            <ac:spMk id="3" creationId="{BACA01FC-744B-464E-BDF0-299DFF2B29E0}"/>
          </ac:spMkLst>
        </pc:spChg>
      </pc:sldChg>
      <pc:sldChg chg="addSp modSp add mod">
        <pc:chgData name="Michelle Millar" userId="ca2c1bca-f194-43da-b766-a2d0350c5abf" providerId="ADAL" clId="{2434FCD1-60D2-4EC1-86A7-F0F00F973510}" dt="2020-10-27T13:39:23.899" v="1414" actId="20577"/>
        <pc:sldMkLst>
          <pc:docMk/>
          <pc:sldMk cId="4222423401" sldId="432"/>
        </pc:sldMkLst>
        <pc:spChg chg="mod">
          <ac:chgData name="Michelle Millar" userId="ca2c1bca-f194-43da-b766-a2d0350c5abf" providerId="ADAL" clId="{2434FCD1-60D2-4EC1-86A7-F0F00F973510}" dt="2020-10-27T13:37:00.815" v="1135" actId="20577"/>
          <ac:spMkLst>
            <pc:docMk/>
            <pc:sldMk cId="4222423401" sldId="432"/>
            <ac:spMk id="2" creationId="{5C4199CE-D460-49D0-B96C-1B0C2C9AC7A6}"/>
          </ac:spMkLst>
        </pc:spChg>
        <pc:spChg chg="mod">
          <ac:chgData name="Michelle Millar" userId="ca2c1bca-f194-43da-b766-a2d0350c5abf" providerId="ADAL" clId="{2434FCD1-60D2-4EC1-86A7-F0F00F973510}" dt="2020-10-27T13:39:23.899" v="1414" actId="20577"/>
          <ac:spMkLst>
            <pc:docMk/>
            <pc:sldMk cId="4222423401" sldId="432"/>
            <ac:spMk id="3" creationId="{AA6D2A81-8048-45CB-A49C-BAA16ED65D80}"/>
          </ac:spMkLst>
        </pc:spChg>
        <pc:spChg chg="mod">
          <ac:chgData name="Michelle Millar" userId="ca2c1bca-f194-43da-b766-a2d0350c5abf" providerId="ADAL" clId="{2434FCD1-60D2-4EC1-86A7-F0F00F973510}" dt="2020-10-27T09:20:00.176" v="340" actId="14861"/>
          <ac:spMkLst>
            <pc:docMk/>
            <pc:sldMk cId="4222423401" sldId="432"/>
            <ac:spMk id="36" creationId="{BB3B817E-2BEB-484F-9C1A-F4CB9C39B7A7}"/>
          </ac:spMkLst>
        </pc:spChg>
        <pc:spChg chg="mod">
          <ac:chgData name="Michelle Millar" userId="ca2c1bca-f194-43da-b766-a2d0350c5abf" providerId="ADAL" clId="{2434FCD1-60D2-4EC1-86A7-F0F00F973510}" dt="2020-10-27T09:19:11.698" v="321" actId="14100"/>
          <ac:spMkLst>
            <pc:docMk/>
            <pc:sldMk cId="4222423401" sldId="432"/>
            <ac:spMk id="41" creationId="{0D556999-DCB3-40B2-B047-8A5AEB6741D1}"/>
          </ac:spMkLst>
        </pc:spChg>
        <pc:spChg chg="mod">
          <ac:chgData name="Michelle Millar" userId="ca2c1bca-f194-43da-b766-a2d0350c5abf" providerId="ADAL" clId="{2434FCD1-60D2-4EC1-86A7-F0F00F973510}" dt="2020-10-27T09:19:19.823" v="324" actId="164"/>
          <ac:spMkLst>
            <pc:docMk/>
            <pc:sldMk cId="4222423401" sldId="432"/>
            <ac:spMk id="49" creationId="{69A41980-A0AD-474F-A4DA-18550D3AFC2C}"/>
          </ac:spMkLst>
        </pc:spChg>
        <pc:grpChg chg="add mod">
          <ac:chgData name="Michelle Millar" userId="ca2c1bca-f194-43da-b766-a2d0350c5abf" providerId="ADAL" clId="{2434FCD1-60D2-4EC1-86A7-F0F00F973510}" dt="2020-10-27T09:19:22.934" v="339" actId="1038"/>
          <ac:grpSpMkLst>
            <pc:docMk/>
            <pc:sldMk cId="4222423401" sldId="432"/>
            <ac:grpSpMk id="4" creationId="{93B3B8CD-D05E-4EE9-BF4A-B77B77190EB2}"/>
          </ac:grpSpMkLst>
        </pc:grpChg>
        <pc:grpChg chg="mod">
          <ac:chgData name="Michelle Millar" userId="ca2c1bca-f194-43da-b766-a2d0350c5abf" providerId="ADAL" clId="{2434FCD1-60D2-4EC1-86A7-F0F00F973510}" dt="2020-10-27T09:19:19.823" v="324" actId="164"/>
          <ac:grpSpMkLst>
            <pc:docMk/>
            <pc:sldMk cId="4222423401" sldId="432"/>
            <ac:grpSpMk id="12" creationId="{75B643DE-4C30-4571-AE59-64930DF4955A}"/>
          </ac:grpSpMkLst>
        </pc:grpChg>
      </pc:sldChg>
      <pc:sldChg chg="modSp add mod ord">
        <pc:chgData name="Michelle Millar" userId="ca2c1bca-f194-43da-b766-a2d0350c5abf" providerId="ADAL" clId="{2434FCD1-60D2-4EC1-86A7-F0F00F973510}" dt="2020-10-27T14:31:10.363" v="3497" actId="207"/>
        <pc:sldMkLst>
          <pc:docMk/>
          <pc:sldMk cId="2464022326" sldId="433"/>
        </pc:sldMkLst>
        <pc:spChg chg="mod">
          <ac:chgData name="Michelle Millar" userId="ca2c1bca-f194-43da-b766-a2d0350c5abf" providerId="ADAL" clId="{2434FCD1-60D2-4EC1-86A7-F0F00F973510}" dt="2020-10-27T13:39:01.174" v="1396" actId="20577"/>
          <ac:spMkLst>
            <pc:docMk/>
            <pc:sldMk cId="2464022326" sldId="433"/>
            <ac:spMk id="2" creationId="{3DD3FD05-DACC-430E-887C-D9586199625D}"/>
          </ac:spMkLst>
        </pc:spChg>
        <pc:spChg chg="mod">
          <ac:chgData name="Michelle Millar" userId="ca2c1bca-f194-43da-b766-a2d0350c5abf" providerId="ADAL" clId="{2434FCD1-60D2-4EC1-86A7-F0F00F973510}" dt="2020-10-27T13:38:50.551" v="1342" actId="20577"/>
          <ac:spMkLst>
            <pc:docMk/>
            <pc:sldMk cId="2464022326" sldId="433"/>
            <ac:spMk id="3" creationId="{90B1D3B3-60DF-45EE-A772-3D29C9B322ED}"/>
          </ac:spMkLst>
        </pc:spChg>
        <pc:spChg chg="mod">
          <ac:chgData name="Michelle Millar" userId="ca2c1bca-f194-43da-b766-a2d0350c5abf" providerId="ADAL" clId="{2434FCD1-60D2-4EC1-86A7-F0F00F973510}" dt="2020-10-27T14:30:57.888" v="3495" actId="207"/>
          <ac:spMkLst>
            <pc:docMk/>
            <pc:sldMk cId="2464022326" sldId="433"/>
            <ac:spMk id="4" creationId="{5CDB1A51-5CB2-4F88-99F1-55CE01892250}"/>
          </ac:spMkLst>
        </pc:spChg>
        <pc:spChg chg="mod">
          <ac:chgData name="Michelle Millar" userId="ca2c1bca-f194-43da-b766-a2d0350c5abf" providerId="ADAL" clId="{2434FCD1-60D2-4EC1-86A7-F0F00F973510}" dt="2020-10-27T14:30:57.888" v="3495" actId="207"/>
          <ac:spMkLst>
            <pc:docMk/>
            <pc:sldMk cId="2464022326" sldId="433"/>
            <ac:spMk id="5" creationId="{7CAAD4CF-847F-457B-908B-244899C176A7}"/>
          </ac:spMkLst>
        </pc:spChg>
        <pc:spChg chg="mod">
          <ac:chgData name="Michelle Millar" userId="ca2c1bca-f194-43da-b766-a2d0350c5abf" providerId="ADAL" clId="{2434FCD1-60D2-4EC1-86A7-F0F00F973510}" dt="2020-10-27T14:30:57.888" v="3495" actId="207"/>
          <ac:spMkLst>
            <pc:docMk/>
            <pc:sldMk cId="2464022326" sldId="433"/>
            <ac:spMk id="6" creationId="{D91C509B-AA21-4D8E-92B7-ECDB5529D101}"/>
          </ac:spMkLst>
        </pc:spChg>
        <pc:spChg chg="mod">
          <ac:chgData name="Michelle Millar" userId="ca2c1bca-f194-43da-b766-a2d0350c5abf" providerId="ADAL" clId="{2434FCD1-60D2-4EC1-86A7-F0F00F973510}" dt="2020-10-27T14:30:57.888" v="3495" actId="207"/>
          <ac:spMkLst>
            <pc:docMk/>
            <pc:sldMk cId="2464022326" sldId="433"/>
            <ac:spMk id="8" creationId="{4CB9723D-2B42-4658-8422-EC044E2F2EAC}"/>
          </ac:spMkLst>
        </pc:spChg>
        <pc:spChg chg="mod">
          <ac:chgData name="Michelle Millar" userId="ca2c1bca-f194-43da-b766-a2d0350c5abf" providerId="ADAL" clId="{2434FCD1-60D2-4EC1-86A7-F0F00F973510}" dt="2020-10-27T14:30:57.888" v="3495" actId="207"/>
          <ac:spMkLst>
            <pc:docMk/>
            <pc:sldMk cId="2464022326" sldId="433"/>
            <ac:spMk id="9" creationId="{D719473F-F86A-4C4B-8FEA-05497A344E93}"/>
          </ac:spMkLst>
        </pc:spChg>
        <pc:spChg chg="mod">
          <ac:chgData name="Michelle Millar" userId="ca2c1bca-f194-43da-b766-a2d0350c5abf" providerId="ADAL" clId="{2434FCD1-60D2-4EC1-86A7-F0F00F973510}" dt="2020-10-27T14:30:57.888" v="3495" actId="207"/>
          <ac:spMkLst>
            <pc:docMk/>
            <pc:sldMk cId="2464022326" sldId="433"/>
            <ac:spMk id="11" creationId="{929CCFF3-8FD6-43BE-886C-2CDEE3D6B14C}"/>
          </ac:spMkLst>
        </pc:spChg>
        <pc:spChg chg="mod">
          <ac:chgData name="Michelle Millar" userId="ca2c1bca-f194-43da-b766-a2d0350c5abf" providerId="ADAL" clId="{2434FCD1-60D2-4EC1-86A7-F0F00F973510}" dt="2020-10-27T14:30:57.888" v="3495" actId="207"/>
          <ac:spMkLst>
            <pc:docMk/>
            <pc:sldMk cId="2464022326" sldId="433"/>
            <ac:spMk id="12" creationId="{4061D0EA-DD86-4729-92B6-82B172B60EA9}"/>
          </ac:spMkLst>
        </pc:spChg>
        <pc:spChg chg="mod">
          <ac:chgData name="Michelle Millar" userId="ca2c1bca-f194-43da-b766-a2d0350c5abf" providerId="ADAL" clId="{2434FCD1-60D2-4EC1-86A7-F0F00F973510}" dt="2020-10-27T14:30:57.888" v="3495" actId="207"/>
          <ac:spMkLst>
            <pc:docMk/>
            <pc:sldMk cId="2464022326" sldId="433"/>
            <ac:spMk id="13" creationId="{32391AA4-FA06-4368-AAB6-F3F86CAA1919}"/>
          </ac:spMkLst>
        </pc:spChg>
        <pc:spChg chg="mod">
          <ac:chgData name="Michelle Millar" userId="ca2c1bca-f194-43da-b766-a2d0350c5abf" providerId="ADAL" clId="{2434FCD1-60D2-4EC1-86A7-F0F00F973510}" dt="2020-10-27T14:31:10.363" v="3497" actId="207"/>
          <ac:spMkLst>
            <pc:docMk/>
            <pc:sldMk cId="2464022326" sldId="433"/>
            <ac:spMk id="75" creationId="{1D865EEB-BC97-4604-9975-6CC8481AECB6}"/>
          </ac:spMkLst>
        </pc:spChg>
        <pc:spChg chg="mod">
          <ac:chgData name="Michelle Millar" userId="ca2c1bca-f194-43da-b766-a2d0350c5abf" providerId="ADAL" clId="{2434FCD1-60D2-4EC1-86A7-F0F00F973510}" dt="2020-10-27T14:31:10.363" v="3497" actId="207"/>
          <ac:spMkLst>
            <pc:docMk/>
            <pc:sldMk cId="2464022326" sldId="433"/>
            <ac:spMk id="76" creationId="{28859822-B949-4ED3-8763-FB7508AE6948}"/>
          </ac:spMkLst>
        </pc:spChg>
        <pc:spChg chg="mod">
          <ac:chgData name="Michelle Millar" userId="ca2c1bca-f194-43da-b766-a2d0350c5abf" providerId="ADAL" clId="{2434FCD1-60D2-4EC1-86A7-F0F00F973510}" dt="2020-10-27T14:31:10.363" v="3497" actId="207"/>
          <ac:spMkLst>
            <pc:docMk/>
            <pc:sldMk cId="2464022326" sldId="433"/>
            <ac:spMk id="77" creationId="{6796388D-1765-415C-944D-6A50E713B27F}"/>
          </ac:spMkLst>
        </pc:spChg>
        <pc:spChg chg="mod">
          <ac:chgData name="Michelle Millar" userId="ca2c1bca-f194-43da-b766-a2d0350c5abf" providerId="ADAL" clId="{2434FCD1-60D2-4EC1-86A7-F0F00F973510}" dt="2020-10-27T14:31:10.363" v="3497" actId="207"/>
          <ac:spMkLst>
            <pc:docMk/>
            <pc:sldMk cId="2464022326" sldId="433"/>
            <ac:spMk id="78" creationId="{2150A719-7E00-4587-9A65-D82F2FD56013}"/>
          </ac:spMkLst>
        </pc:spChg>
        <pc:spChg chg="mod">
          <ac:chgData name="Michelle Millar" userId="ca2c1bca-f194-43da-b766-a2d0350c5abf" providerId="ADAL" clId="{2434FCD1-60D2-4EC1-86A7-F0F00F973510}" dt="2020-10-27T14:31:10.363" v="3497" actId="207"/>
          <ac:spMkLst>
            <pc:docMk/>
            <pc:sldMk cId="2464022326" sldId="433"/>
            <ac:spMk id="79" creationId="{8BF58B67-7BF2-43E4-9DF2-A221170D2521}"/>
          </ac:spMkLst>
        </pc:spChg>
        <pc:spChg chg="mod">
          <ac:chgData name="Michelle Millar" userId="ca2c1bca-f194-43da-b766-a2d0350c5abf" providerId="ADAL" clId="{2434FCD1-60D2-4EC1-86A7-F0F00F973510}" dt="2020-10-27T14:31:10.363" v="3497" actId="207"/>
          <ac:spMkLst>
            <pc:docMk/>
            <pc:sldMk cId="2464022326" sldId="433"/>
            <ac:spMk id="80" creationId="{C205E340-6791-487D-B0FC-02919A12D60F}"/>
          </ac:spMkLst>
        </pc:spChg>
        <pc:spChg chg="mod">
          <ac:chgData name="Michelle Millar" userId="ca2c1bca-f194-43da-b766-a2d0350c5abf" providerId="ADAL" clId="{2434FCD1-60D2-4EC1-86A7-F0F00F973510}" dt="2020-10-27T14:31:10.363" v="3497" actId="207"/>
          <ac:spMkLst>
            <pc:docMk/>
            <pc:sldMk cId="2464022326" sldId="433"/>
            <ac:spMk id="81" creationId="{5AB54A3E-28FE-4C61-8E09-26D2130A995A}"/>
          </ac:spMkLst>
        </pc:spChg>
        <pc:spChg chg="mod">
          <ac:chgData name="Michelle Millar" userId="ca2c1bca-f194-43da-b766-a2d0350c5abf" providerId="ADAL" clId="{2434FCD1-60D2-4EC1-86A7-F0F00F973510}" dt="2020-10-27T14:31:10.363" v="3497" actId="207"/>
          <ac:spMkLst>
            <pc:docMk/>
            <pc:sldMk cId="2464022326" sldId="433"/>
            <ac:spMk id="82" creationId="{6E06D831-B080-4ADC-A365-BA61FE63CF6C}"/>
          </ac:spMkLst>
        </pc:spChg>
        <pc:picChg chg="mod">
          <ac:chgData name="Michelle Millar" userId="ca2c1bca-f194-43da-b766-a2d0350c5abf" providerId="ADAL" clId="{2434FCD1-60D2-4EC1-86A7-F0F00F973510}" dt="2020-10-27T09:32:18.871" v="617" actId="1038"/>
          <ac:picMkLst>
            <pc:docMk/>
            <pc:sldMk cId="2464022326" sldId="433"/>
            <ac:picMk id="3074" creationId="{28A0A4CC-2006-442C-9A9D-969C406DD8FE}"/>
          </ac:picMkLst>
        </pc:picChg>
        <pc:picChg chg="mod">
          <ac:chgData name="Michelle Millar" userId="ca2c1bca-f194-43da-b766-a2d0350c5abf" providerId="ADAL" clId="{2434FCD1-60D2-4EC1-86A7-F0F00F973510}" dt="2020-10-27T09:32:18.871" v="617" actId="1038"/>
          <ac:picMkLst>
            <pc:docMk/>
            <pc:sldMk cId="2464022326" sldId="433"/>
            <ac:picMk id="3078" creationId="{AED61874-F097-496D-9553-E2707A4013EC}"/>
          </ac:picMkLst>
        </pc:picChg>
        <pc:picChg chg="mod">
          <ac:chgData name="Michelle Millar" userId="ca2c1bca-f194-43da-b766-a2d0350c5abf" providerId="ADAL" clId="{2434FCD1-60D2-4EC1-86A7-F0F00F973510}" dt="2020-10-27T09:32:18.871" v="617" actId="1038"/>
          <ac:picMkLst>
            <pc:docMk/>
            <pc:sldMk cId="2464022326" sldId="433"/>
            <ac:picMk id="3082" creationId="{A65059AA-20AA-4EA0-A44A-51CBD34F4C2D}"/>
          </ac:picMkLst>
        </pc:picChg>
        <pc:picChg chg="mod">
          <ac:chgData name="Michelle Millar" userId="ca2c1bca-f194-43da-b766-a2d0350c5abf" providerId="ADAL" clId="{2434FCD1-60D2-4EC1-86A7-F0F00F973510}" dt="2020-10-27T09:32:18.871" v="617" actId="1038"/>
          <ac:picMkLst>
            <pc:docMk/>
            <pc:sldMk cId="2464022326" sldId="433"/>
            <ac:picMk id="3088" creationId="{36A4B175-AB2F-41F5-B2A7-09BAFF93CD90}"/>
          </ac:picMkLst>
        </pc:picChg>
        <pc:cxnChg chg="mod">
          <ac:chgData name="Michelle Millar" userId="ca2c1bca-f194-43da-b766-a2d0350c5abf" providerId="ADAL" clId="{2434FCD1-60D2-4EC1-86A7-F0F00F973510}" dt="2020-10-27T09:32:30.265" v="618" actId="12788"/>
          <ac:cxnSpMkLst>
            <pc:docMk/>
            <pc:sldMk cId="2464022326" sldId="433"/>
            <ac:cxnSpMk id="65" creationId="{EC0B1288-C3BD-4B84-A909-AE467E0B130B}"/>
          </ac:cxnSpMkLst>
        </pc:cxnChg>
      </pc:sldChg>
      <pc:sldChg chg="modSp add mod modNotesTx">
        <pc:chgData name="Michelle Millar" userId="ca2c1bca-f194-43da-b766-a2d0350c5abf" providerId="ADAL" clId="{2434FCD1-60D2-4EC1-86A7-F0F00F973510}" dt="2020-10-27T13:37:44.495" v="1226" actId="20577"/>
        <pc:sldMkLst>
          <pc:docMk/>
          <pc:sldMk cId="993271843" sldId="436"/>
        </pc:sldMkLst>
        <pc:spChg chg="mod">
          <ac:chgData name="Michelle Millar" userId="ca2c1bca-f194-43da-b766-a2d0350c5abf" providerId="ADAL" clId="{2434FCD1-60D2-4EC1-86A7-F0F00F973510}" dt="2020-10-27T13:37:44.495" v="1226" actId="20577"/>
          <ac:spMkLst>
            <pc:docMk/>
            <pc:sldMk cId="993271843" sldId="436"/>
            <ac:spMk id="2" creationId="{86BB2302-F2DB-4362-AEE4-17F310DE098D}"/>
          </ac:spMkLst>
        </pc:spChg>
        <pc:spChg chg="mod">
          <ac:chgData name="Michelle Millar" userId="ca2c1bca-f194-43da-b766-a2d0350c5abf" providerId="ADAL" clId="{2434FCD1-60D2-4EC1-86A7-F0F00F973510}" dt="2020-10-27T09:33:52.621" v="625" actId="14100"/>
          <ac:spMkLst>
            <pc:docMk/>
            <pc:sldMk cId="993271843" sldId="436"/>
            <ac:spMk id="3" creationId="{2C4F639D-A8AB-4E5B-A426-FA7240B02F14}"/>
          </ac:spMkLst>
        </pc:spChg>
        <pc:spChg chg="mod">
          <ac:chgData name="Michelle Millar" userId="ca2c1bca-f194-43da-b766-a2d0350c5abf" providerId="ADAL" clId="{2434FCD1-60D2-4EC1-86A7-F0F00F973510}" dt="2020-10-27T09:33:43.762" v="623" actId="11530"/>
          <ac:spMkLst>
            <pc:docMk/>
            <pc:sldMk cId="993271843" sldId="436"/>
            <ac:spMk id="4" creationId="{4634DD74-F6B9-4A49-94BA-AAF694B18570}"/>
          </ac:spMkLst>
        </pc:spChg>
        <pc:spChg chg="mod">
          <ac:chgData name="Michelle Millar" userId="ca2c1bca-f194-43da-b766-a2d0350c5abf" providerId="ADAL" clId="{2434FCD1-60D2-4EC1-86A7-F0F00F973510}" dt="2020-10-27T09:34:14.259" v="629" actId="14100"/>
          <ac:spMkLst>
            <pc:docMk/>
            <pc:sldMk cId="993271843" sldId="436"/>
            <ac:spMk id="134" creationId="{F57C1D07-F69E-4892-A0D5-57FA1609B517}"/>
          </ac:spMkLst>
        </pc:spChg>
        <pc:spChg chg="mod">
          <ac:chgData name="Michelle Millar" userId="ca2c1bca-f194-43da-b766-a2d0350c5abf" providerId="ADAL" clId="{2434FCD1-60D2-4EC1-86A7-F0F00F973510}" dt="2020-10-27T09:33:58.423" v="626" actId="11530"/>
          <ac:spMkLst>
            <pc:docMk/>
            <pc:sldMk cId="993271843" sldId="436"/>
            <ac:spMk id="135" creationId="{E421E98E-4560-4315-9657-652928C6CD58}"/>
          </ac:spMkLst>
        </pc:spChg>
        <pc:spChg chg="mod">
          <ac:chgData name="Michelle Millar" userId="ca2c1bca-f194-43da-b766-a2d0350c5abf" providerId="ADAL" clId="{2434FCD1-60D2-4EC1-86A7-F0F00F973510}" dt="2020-10-27T09:34:22.334" v="631" actId="14100"/>
          <ac:spMkLst>
            <pc:docMk/>
            <pc:sldMk cId="993271843" sldId="436"/>
            <ac:spMk id="150" creationId="{C952BF70-6263-4B01-BE6F-20B2F0A60756}"/>
          </ac:spMkLst>
        </pc:spChg>
        <pc:spChg chg="mod">
          <ac:chgData name="Michelle Millar" userId="ca2c1bca-f194-43da-b766-a2d0350c5abf" providerId="ADAL" clId="{2434FCD1-60D2-4EC1-86A7-F0F00F973510}" dt="2020-10-27T09:33:58.423" v="626" actId="11530"/>
          <ac:spMkLst>
            <pc:docMk/>
            <pc:sldMk cId="993271843" sldId="436"/>
            <ac:spMk id="151" creationId="{B32954F5-768C-4C64-B271-5F9C0194B613}"/>
          </ac:spMkLst>
        </pc:spChg>
        <pc:spChg chg="mod">
          <ac:chgData name="Michelle Millar" userId="ca2c1bca-f194-43da-b766-a2d0350c5abf" providerId="ADAL" clId="{2434FCD1-60D2-4EC1-86A7-F0F00F973510}" dt="2020-10-27T09:34:27.642" v="634" actId="14100"/>
          <ac:spMkLst>
            <pc:docMk/>
            <pc:sldMk cId="993271843" sldId="436"/>
            <ac:spMk id="166" creationId="{0FC85780-6938-48FA-B8CA-A3C7A8B82E09}"/>
          </ac:spMkLst>
        </pc:spChg>
        <pc:spChg chg="mod">
          <ac:chgData name="Michelle Millar" userId="ca2c1bca-f194-43da-b766-a2d0350c5abf" providerId="ADAL" clId="{2434FCD1-60D2-4EC1-86A7-F0F00F973510}" dt="2020-10-27T09:33:58.423" v="626" actId="11530"/>
          <ac:spMkLst>
            <pc:docMk/>
            <pc:sldMk cId="993271843" sldId="436"/>
            <ac:spMk id="167" creationId="{062850C6-58FA-42EE-B529-040728019823}"/>
          </ac:spMkLst>
        </pc:spChg>
        <pc:spChg chg="mod">
          <ac:chgData name="Michelle Millar" userId="ca2c1bca-f194-43da-b766-a2d0350c5abf" providerId="ADAL" clId="{2434FCD1-60D2-4EC1-86A7-F0F00F973510}" dt="2020-10-27T09:34:24.814" v="633" actId="1076"/>
          <ac:spMkLst>
            <pc:docMk/>
            <pc:sldMk cId="993271843" sldId="436"/>
            <ac:spMk id="178" creationId="{870A9694-C8A1-4E52-B09E-8C45936DA5CA}"/>
          </ac:spMkLst>
        </pc:spChg>
      </pc:sldChg>
      <pc:sldChg chg="modSp add del ord">
        <pc:chgData name="Michelle Millar" userId="ca2c1bca-f194-43da-b766-a2d0350c5abf" providerId="ADAL" clId="{2434FCD1-60D2-4EC1-86A7-F0F00F973510}" dt="2020-10-27T13:37:55.007" v="1254" actId="47"/>
        <pc:sldMkLst>
          <pc:docMk/>
          <pc:sldMk cId="1989517528" sldId="437"/>
        </pc:sldMkLst>
        <pc:spChg chg="mod">
          <ac:chgData name="Michelle Millar" userId="ca2c1bca-f194-43da-b766-a2d0350c5abf" providerId="ADAL" clId="{2434FCD1-60D2-4EC1-86A7-F0F00F973510}" dt="2020-10-27T09:15:38.271" v="270"/>
          <ac:spMkLst>
            <pc:docMk/>
            <pc:sldMk cId="1989517528" sldId="437"/>
            <ac:spMk id="2" creationId="{978848DB-3661-485E-AA40-A3BA6ED1F424}"/>
          </ac:spMkLst>
        </pc:spChg>
      </pc:sldChg>
      <pc:sldChg chg="addSp delSp modSp new mod">
        <pc:chgData name="Michelle Millar" userId="ca2c1bca-f194-43da-b766-a2d0350c5abf" providerId="ADAL" clId="{2434FCD1-60D2-4EC1-86A7-F0F00F973510}" dt="2020-10-27T09:15:01.117" v="268" actId="20577"/>
        <pc:sldMkLst>
          <pc:docMk/>
          <pc:sldMk cId="1299222041" sldId="438"/>
        </pc:sldMkLst>
        <pc:spChg chg="del">
          <ac:chgData name="Michelle Millar" userId="ca2c1bca-f194-43da-b766-a2d0350c5abf" providerId="ADAL" clId="{2434FCD1-60D2-4EC1-86A7-F0F00F973510}" dt="2020-10-27T09:14:57.704" v="253"/>
          <ac:spMkLst>
            <pc:docMk/>
            <pc:sldMk cId="1299222041" sldId="438"/>
            <ac:spMk id="2" creationId="{F3490267-0D9A-4CE1-8477-D3B6545E6381}"/>
          </ac:spMkLst>
        </pc:spChg>
        <pc:spChg chg="add mod">
          <ac:chgData name="Michelle Millar" userId="ca2c1bca-f194-43da-b766-a2d0350c5abf" providerId="ADAL" clId="{2434FCD1-60D2-4EC1-86A7-F0F00F973510}" dt="2020-10-27T09:15:01.117" v="268" actId="20577"/>
          <ac:spMkLst>
            <pc:docMk/>
            <pc:sldMk cId="1299222041" sldId="438"/>
            <ac:spMk id="3" creationId="{451A8919-5D47-4CA7-8B69-F840DE9F84A0}"/>
          </ac:spMkLst>
        </pc:spChg>
      </pc:sldChg>
      <pc:sldChg chg="addSp delSp modSp new mod">
        <pc:chgData name="Michelle Millar" userId="ca2c1bca-f194-43da-b766-a2d0350c5abf" providerId="ADAL" clId="{2434FCD1-60D2-4EC1-86A7-F0F00F973510}" dt="2020-10-27T14:43:01.538" v="3957" actId="1076"/>
        <pc:sldMkLst>
          <pc:docMk/>
          <pc:sldMk cId="2717870734" sldId="439"/>
        </pc:sldMkLst>
        <pc:spChg chg="mod">
          <ac:chgData name="Michelle Millar" userId="ca2c1bca-f194-43da-b766-a2d0350c5abf" providerId="ADAL" clId="{2434FCD1-60D2-4EC1-86A7-F0F00F973510}" dt="2020-10-27T14:17:44.423" v="3224"/>
          <ac:spMkLst>
            <pc:docMk/>
            <pc:sldMk cId="2717870734" sldId="439"/>
            <ac:spMk id="2" creationId="{835647C0-51B2-4FDA-A015-D0B99801CEDB}"/>
          </ac:spMkLst>
        </pc:spChg>
        <pc:spChg chg="add mod">
          <ac:chgData name="Michelle Millar" userId="ca2c1bca-f194-43da-b766-a2d0350c5abf" providerId="ADAL" clId="{2434FCD1-60D2-4EC1-86A7-F0F00F973510}" dt="2020-10-27T14:42:44.483" v="3955" actId="20577"/>
          <ac:spMkLst>
            <pc:docMk/>
            <pc:sldMk cId="2717870734" sldId="439"/>
            <ac:spMk id="3" creationId="{8F125020-DF3B-44FE-83E2-6CC026E22FBB}"/>
          </ac:spMkLst>
        </pc:spChg>
        <pc:spChg chg="add mod">
          <ac:chgData name="Michelle Millar" userId="ca2c1bca-f194-43da-b766-a2d0350c5abf" providerId="ADAL" clId="{2434FCD1-60D2-4EC1-86A7-F0F00F973510}" dt="2020-10-27T14:19:28.531" v="3346" actId="1036"/>
          <ac:spMkLst>
            <pc:docMk/>
            <pc:sldMk cId="2717870734" sldId="439"/>
            <ac:spMk id="5" creationId="{B22EA60E-205C-42C0-8968-5A7A8BD5BB56}"/>
          </ac:spMkLst>
        </pc:spChg>
        <pc:spChg chg="add mod">
          <ac:chgData name="Michelle Millar" userId="ca2c1bca-f194-43da-b766-a2d0350c5abf" providerId="ADAL" clId="{2434FCD1-60D2-4EC1-86A7-F0F00F973510}" dt="2020-10-27T14:19:28.531" v="3346" actId="1036"/>
          <ac:spMkLst>
            <pc:docMk/>
            <pc:sldMk cId="2717870734" sldId="439"/>
            <ac:spMk id="6" creationId="{D25BC04F-0E68-4520-A8A8-42070BA2BE66}"/>
          </ac:spMkLst>
        </pc:spChg>
        <pc:spChg chg="add mod">
          <ac:chgData name="Michelle Millar" userId="ca2c1bca-f194-43da-b766-a2d0350c5abf" providerId="ADAL" clId="{2434FCD1-60D2-4EC1-86A7-F0F00F973510}" dt="2020-10-27T14:19:28.531" v="3346" actId="1036"/>
          <ac:spMkLst>
            <pc:docMk/>
            <pc:sldMk cId="2717870734" sldId="439"/>
            <ac:spMk id="7" creationId="{AD2909F4-4925-45C6-9AC7-28B8B58AA459}"/>
          </ac:spMkLst>
        </pc:spChg>
        <pc:spChg chg="add mod">
          <ac:chgData name="Michelle Millar" userId="ca2c1bca-f194-43da-b766-a2d0350c5abf" providerId="ADAL" clId="{2434FCD1-60D2-4EC1-86A7-F0F00F973510}" dt="2020-10-27T14:19:28.531" v="3346" actId="1036"/>
          <ac:spMkLst>
            <pc:docMk/>
            <pc:sldMk cId="2717870734" sldId="439"/>
            <ac:spMk id="8" creationId="{FDA2BD8B-3ABA-49B5-86F9-DD773A85E669}"/>
          </ac:spMkLst>
        </pc:spChg>
        <pc:spChg chg="add del mod">
          <ac:chgData name="Michelle Millar" userId="ca2c1bca-f194-43da-b766-a2d0350c5abf" providerId="ADAL" clId="{2434FCD1-60D2-4EC1-86A7-F0F00F973510}" dt="2020-10-27T14:42:13.078" v="3904" actId="478"/>
          <ac:spMkLst>
            <pc:docMk/>
            <pc:sldMk cId="2717870734" sldId="439"/>
            <ac:spMk id="17" creationId="{FCC7507A-F7CA-448C-AC42-4D404AEB0111}"/>
          </ac:spMkLst>
        </pc:spChg>
        <pc:picChg chg="add mod">
          <ac:chgData name="Michelle Millar" userId="ca2c1bca-f194-43da-b766-a2d0350c5abf" providerId="ADAL" clId="{2434FCD1-60D2-4EC1-86A7-F0F00F973510}" dt="2020-10-27T14:19:28.531" v="3346" actId="1036"/>
          <ac:picMkLst>
            <pc:docMk/>
            <pc:sldMk cId="2717870734" sldId="439"/>
            <ac:picMk id="4" creationId="{61078124-9B98-4C6C-8091-1C233845754D}"/>
          </ac:picMkLst>
        </pc:picChg>
        <pc:picChg chg="add del mod">
          <ac:chgData name="Michelle Millar" userId="ca2c1bca-f194-43da-b766-a2d0350c5abf" providerId="ADAL" clId="{2434FCD1-60D2-4EC1-86A7-F0F00F973510}" dt="2020-10-27T14:39:58.191" v="3897" actId="478"/>
          <ac:picMkLst>
            <pc:docMk/>
            <pc:sldMk cId="2717870734" sldId="439"/>
            <ac:picMk id="15" creationId="{05408124-BB34-44DC-A348-2842928E132E}"/>
          </ac:picMkLst>
        </pc:picChg>
        <pc:picChg chg="add del mod">
          <ac:chgData name="Michelle Millar" userId="ca2c1bca-f194-43da-b766-a2d0350c5abf" providerId="ADAL" clId="{2434FCD1-60D2-4EC1-86A7-F0F00F973510}" dt="2020-10-27T14:39:58.550" v="3898" actId="478"/>
          <ac:picMkLst>
            <pc:docMk/>
            <pc:sldMk cId="2717870734" sldId="439"/>
            <ac:picMk id="16" creationId="{B5ED0CF6-8C59-44DE-AE79-D3C08D83E314}"/>
          </ac:picMkLst>
        </pc:picChg>
        <pc:picChg chg="add mod">
          <ac:chgData name="Michelle Millar" userId="ca2c1bca-f194-43da-b766-a2d0350c5abf" providerId="ADAL" clId="{2434FCD1-60D2-4EC1-86A7-F0F00F973510}" dt="2020-10-27T14:43:01.538" v="3957" actId="1076"/>
          <ac:picMkLst>
            <pc:docMk/>
            <pc:sldMk cId="2717870734" sldId="439"/>
            <ac:picMk id="18" creationId="{E3EE8E37-7BE2-47FE-9D2B-BB3B73B39E62}"/>
          </ac:picMkLst>
        </pc:picChg>
        <pc:cxnChg chg="add mod">
          <ac:chgData name="Michelle Millar" userId="ca2c1bca-f194-43da-b766-a2d0350c5abf" providerId="ADAL" clId="{2434FCD1-60D2-4EC1-86A7-F0F00F973510}" dt="2020-10-27T14:19:24.421" v="3332" actId="1076"/>
          <ac:cxnSpMkLst>
            <pc:docMk/>
            <pc:sldMk cId="2717870734" sldId="439"/>
            <ac:cxnSpMk id="9" creationId="{44268457-72E8-43AB-BFA3-AC43B813DEED}"/>
          </ac:cxnSpMkLst>
        </pc:cxnChg>
        <pc:cxnChg chg="add mod">
          <ac:chgData name="Michelle Millar" userId="ca2c1bca-f194-43da-b766-a2d0350c5abf" providerId="ADAL" clId="{2434FCD1-60D2-4EC1-86A7-F0F00F973510}" dt="2020-10-27T14:19:28.531" v="3346" actId="1036"/>
          <ac:cxnSpMkLst>
            <pc:docMk/>
            <pc:sldMk cId="2717870734" sldId="439"/>
            <ac:cxnSpMk id="11" creationId="{2BAB76D7-2172-40DC-9AFD-E28B61FA4F91}"/>
          </ac:cxnSpMkLst>
        </pc:cxnChg>
        <pc:cxnChg chg="add mod">
          <ac:chgData name="Michelle Millar" userId="ca2c1bca-f194-43da-b766-a2d0350c5abf" providerId="ADAL" clId="{2434FCD1-60D2-4EC1-86A7-F0F00F973510}" dt="2020-10-27T14:19:28.531" v="3346" actId="1036"/>
          <ac:cxnSpMkLst>
            <pc:docMk/>
            <pc:sldMk cId="2717870734" sldId="439"/>
            <ac:cxnSpMk id="12" creationId="{7C5E36D4-F489-464A-B94C-96EBF8D36931}"/>
          </ac:cxnSpMkLst>
        </pc:cxnChg>
        <pc:cxnChg chg="add mod">
          <ac:chgData name="Michelle Millar" userId="ca2c1bca-f194-43da-b766-a2d0350c5abf" providerId="ADAL" clId="{2434FCD1-60D2-4EC1-86A7-F0F00F973510}" dt="2020-10-27T14:19:28.531" v="3346" actId="1036"/>
          <ac:cxnSpMkLst>
            <pc:docMk/>
            <pc:sldMk cId="2717870734" sldId="439"/>
            <ac:cxnSpMk id="13" creationId="{E0752CE1-4CEE-4F2F-BD43-F07BD9083BF9}"/>
          </ac:cxnSpMkLst>
        </pc:cxnChg>
        <pc:cxnChg chg="add mod">
          <ac:chgData name="Michelle Millar" userId="ca2c1bca-f194-43da-b766-a2d0350c5abf" providerId="ADAL" clId="{2434FCD1-60D2-4EC1-86A7-F0F00F973510}" dt="2020-10-27T14:19:28.531" v="3346" actId="1036"/>
          <ac:cxnSpMkLst>
            <pc:docMk/>
            <pc:sldMk cId="2717870734" sldId="439"/>
            <ac:cxnSpMk id="14" creationId="{D8D10B19-79B1-4EE4-8FF4-97DBC3585C57}"/>
          </ac:cxnSpMkLst>
        </pc:cxnChg>
      </pc:sldChg>
      <pc:sldChg chg="addSp modSp new mod ord">
        <pc:chgData name="Michelle Millar" userId="ca2c1bca-f194-43da-b766-a2d0350c5abf" providerId="ADAL" clId="{2434FCD1-60D2-4EC1-86A7-F0F00F973510}" dt="2020-10-27T14:43:25.090" v="3961" actId="207"/>
        <pc:sldMkLst>
          <pc:docMk/>
          <pc:sldMk cId="1913690058" sldId="440"/>
        </pc:sldMkLst>
        <pc:spChg chg="mod">
          <ac:chgData name="Michelle Millar" userId="ca2c1bca-f194-43da-b766-a2d0350c5abf" providerId="ADAL" clId="{2434FCD1-60D2-4EC1-86A7-F0F00F973510}" dt="2020-10-27T09:16:44.193" v="315" actId="20577"/>
          <ac:spMkLst>
            <pc:docMk/>
            <pc:sldMk cId="1913690058" sldId="440"/>
            <ac:spMk id="2" creationId="{014036BC-08AE-4551-A50B-110B588D025A}"/>
          </ac:spMkLst>
        </pc:spChg>
        <pc:spChg chg="add mod">
          <ac:chgData name="Michelle Millar" userId="ca2c1bca-f194-43da-b766-a2d0350c5abf" providerId="ADAL" clId="{2434FCD1-60D2-4EC1-86A7-F0F00F973510}" dt="2020-10-27T14:43:25.090" v="3961" actId="207"/>
          <ac:spMkLst>
            <pc:docMk/>
            <pc:sldMk cId="1913690058" sldId="440"/>
            <ac:spMk id="3" creationId="{50246149-68B4-43D7-8178-1881A6828295}"/>
          </ac:spMkLst>
        </pc:spChg>
      </pc:sldChg>
      <pc:sldChg chg="modSp add mod">
        <pc:chgData name="Michelle Millar" userId="ca2c1bca-f194-43da-b766-a2d0350c5abf" providerId="ADAL" clId="{2434FCD1-60D2-4EC1-86A7-F0F00F973510}" dt="2020-10-27T14:31:57.866" v="3503" actId="207"/>
        <pc:sldMkLst>
          <pc:docMk/>
          <pc:sldMk cId="728783684" sldId="446"/>
        </pc:sldMkLst>
        <pc:spChg chg="mod">
          <ac:chgData name="Michelle Millar" userId="ca2c1bca-f194-43da-b766-a2d0350c5abf" providerId="ADAL" clId="{2434FCD1-60D2-4EC1-86A7-F0F00F973510}" dt="2020-10-27T13:37:40.056" v="1218" actId="20577"/>
          <ac:spMkLst>
            <pc:docMk/>
            <pc:sldMk cId="728783684" sldId="446"/>
            <ac:spMk id="3" creationId="{496476E5-5D08-4B20-8899-2571B71FE8DD}"/>
          </ac:spMkLst>
        </pc:spChg>
        <pc:spChg chg="mod">
          <ac:chgData name="Michelle Millar" userId="ca2c1bca-f194-43da-b766-a2d0350c5abf" providerId="ADAL" clId="{2434FCD1-60D2-4EC1-86A7-F0F00F973510}" dt="2020-10-27T14:31:57.866" v="3503" actId="207"/>
          <ac:spMkLst>
            <pc:docMk/>
            <pc:sldMk cId="728783684" sldId="446"/>
            <ac:spMk id="4" creationId="{D5ED7844-E8A6-4B65-8850-CC0FF8F7DFF6}"/>
          </ac:spMkLst>
        </pc:spChg>
        <pc:spChg chg="mod">
          <ac:chgData name="Michelle Millar" userId="ca2c1bca-f194-43da-b766-a2d0350c5abf" providerId="ADAL" clId="{2434FCD1-60D2-4EC1-86A7-F0F00F973510}" dt="2020-10-27T14:31:47.636" v="3502" actId="207"/>
          <ac:spMkLst>
            <pc:docMk/>
            <pc:sldMk cId="728783684" sldId="446"/>
            <ac:spMk id="5" creationId="{C2D0E176-AA2C-40A8-8F18-34FB8551C400}"/>
          </ac:spMkLst>
        </pc:spChg>
        <pc:spChg chg="mod">
          <ac:chgData name="Michelle Millar" userId="ca2c1bca-f194-43da-b766-a2d0350c5abf" providerId="ADAL" clId="{2434FCD1-60D2-4EC1-86A7-F0F00F973510}" dt="2020-10-27T14:31:57.866" v="3503" actId="207"/>
          <ac:spMkLst>
            <pc:docMk/>
            <pc:sldMk cId="728783684" sldId="446"/>
            <ac:spMk id="6" creationId="{C1C3EA5F-EF8E-42F0-A689-F3D0A4EB2682}"/>
          </ac:spMkLst>
        </pc:spChg>
        <pc:spChg chg="mod">
          <ac:chgData name="Michelle Millar" userId="ca2c1bca-f194-43da-b766-a2d0350c5abf" providerId="ADAL" clId="{2434FCD1-60D2-4EC1-86A7-F0F00F973510}" dt="2020-10-27T14:31:47.636" v="3502" actId="207"/>
          <ac:spMkLst>
            <pc:docMk/>
            <pc:sldMk cId="728783684" sldId="446"/>
            <ac:spMk id="7" creationId="{754D3F82-F5A5-4DE7-8D00-315686226EBA}"/>
          </ac:spMkLst>
        </pc:spChg>
        <pc:spChg chg="mod">
          <ac:chgData name="Michelle Millar" userId="ca2c1bca-f194-43da-b766-a2d0350c5abf" providerId="ADAL" clId="{2434FCD1-60D2-4EC1-86A7-F0F00F973510}" dt="2020-10-27T14:31:57.866" v="3503" actId="207"/>
          <ac:spMkLst>
            <pc:docMk/>
            <pc:sldMk cId="728783684" sldId="446"/>
            <ac:spMk id="8" creationId="{B2075BE8-0FC3-4002-925E-3780FF21A613}"/>
          </ac:spMkLst>
        </pc:spChg>
        <pc:spChg chg="mod">
          <ac:chgData name="Michelle Millar" userId="ca2c1bca-f194-43da-b766-a2d0350c5abf" providerId="ADAL" clId="{2434FCD1-60D2-4EC1-86A7-F0F00F973510}" dt="2020-10-27T14:31:47.636" v="3502" actId="207"/>
          <ac:spMkLst>
            <pc:docMk/>
            <pc:sldMk cId="728783684" sldId="446"/>
            <ac:spMk id="9" creationId="{EEDA37A4-B5D2-4492-9D86-2B24CC8296C0}"/>
          </ac:spMkLst>
        </pc:spChg>
        <pc:spChg chg="mod">
          <ac:chgData name="Michelle Millar" userId="ca2c1bca-f194-43da-b766-a2d0350c5abf" providerId="ADAL" clId="{2434FCD1-60D2-4EC1-86A7-F0F00F973510}" dt="2020-10-27T14:31:28.246" v="3498" actId="207"/>
          <ac:spMkLst>
            <pc:docMk/>
            <pc:sldMk cId="728783684" sldId="446"/>
            <ac:spMk id="10" creationId="{3F8F2DCF-5A1D-441B-B4D2-1CA3E3EA8C78}"/>
          </ac:spMkLst>
        </pc:spChg>
        <pc:spChg chg="mod">
          <ac:chgData name="Michelle Millar" userId="ca2c1bca-f194-43da-b766-a2d0350c5abf" providerId="ADAL" clId="{2434FCD1-60D2-4EC1-86A7-F0F00F973510}" dt="2020-10-27T14:31:30.986" v="3499" actId="207"/>
          <ac:spMkLst>
            <pc:docMk/>
            <pc:sldMk cId="728783684" sldId="446"/>
            <ac:spMk id="11" creationId="{7D113944-E3B7-4849-B37B-0F86745DFA2C}"/>
          </ac:spMkLst>
        </pc:spChg>
        <pc:spChg chg="mod">
          <ac:chgData name="Michelle Millar" userId="ca2c1bca-f194-43da-b766-a2d0350c5abf" providerId="ADAL" clId="{2434FCD1-60D2-4EC1-86A7-F0F00F973510}" dt="2020-10-27T14:31:33.488" v="3500" actId="207"/>
          <ac:spMkLst>
            <pc:docMk/>
            <pc:sldMk cId="728783684" sldId="446"/>
            <ac:spMk id="12" creationId="{054A536B-78F3-484E-932B-6899EDC435F4}"/>
          </ac:spMkLst>
        </pc:spChg>
        <pc:spChg chg="mod">
          <ac:chgData name="Michelle Millar" userId="ca2c1bca-f194-43da-b766-a2d0350c5abf" providerId="ADAL" clId="{2434FCD1-60D2-4EC1-86A7-F0F00F973510}" dt="2020-10-27T14:31:57.866" v="3503" actId="207"/>
          <ac:spMkLst>
            <pc:docMk/>
            <pc:sldMk cId="728783684" sldId="446"/>
            <ac:spMk id="21" creationId="{B8CCD976-DE8D-4BB1-98B6-8006D14DFE2D}"/>
          </ac:spMkLst>
        </pc:spChg>
        <pc:spChg chg="mod">
          <ac:chgData name="Michelle Millar" userId="ca2c1bca-f194-43da-b766-a2d0350c5abf" providerId="ADAL" clId="{2434FCD1-60D2-4EC1-86A7-F0F00F973510}" dt="2020-10-27T14:31:57.866" v="3503" actId="207"/>
          <ac:spMkLst>
            <pc:docMk/>
            <pc:sldMk cId="728783684" sldId="446"/>
            <ac:spMk id="22" creationId="{BD8178CE-5C58-40D9-8665-842AE219C627}"/>
          </ac:spMkLst>
        </pc:spChg>
        <pc:spChg chg="mod">
          <ac:chgData name="Michelle Millar" userId="ca2c1bca-f194-43da-b766-a2d0350c5abf" providerId="ADAL" clId="{2434FCD1-60D2-4EC1-86A7-F0F00F973510}" dt="2020-10-27T14:31:57.866" v="3503" actId="207"/>
          <ac:spMkLst>
            <pc:docMk/>
            <pc:sldMk cId="728783684" sldId="446"/>
            <ac:spMk id="23" creationId="{2E92C334-F8D8-469D-8342-60636F1D0091}"/>
          </ac:spMkLst>
        </pc:spChg>
        <pc:spChg chg="mod">
          <ac:chgData name="Michelle Millar" userId="ca2c1bca-f194-43da-b766-a2d0350c5abf" providerId="ADAL" clId="{2434FCD1-60D2-4EC1-86A7-F0F00F973510}" dt="2020-10-27T14:31:47.636" v="3502" actId="207"/>
          <ac:spMkLst>
            <pc:docMk/>
            <pc:sldMk cId="728783684" sldId="446"/>
            <ac:spMk id="40" creationId="{E01AD2E2-FE96-4473-BD80-DF9B393AC9F1}"/>
          </ac:spMkLst>
        </pc:spChg>
        <pc:spChg chg="mod">
          <ac:chgData name="Michelle Millar" userId="ca2c1bca-f194-43da-b766-a2d0350c5abf" providerId="ADAL" clId="{2434FCD1-60D2-4EC1-86A7-F0F00F973510}" dt="2020-10-27T14:31:47.636" v="3502" actId="207"/>
          <ac:spMkLst>
            <pc:docMk/>
            <pc:sldMk cId="728783684" sldId="446"/>
            <ac:spMk id="41" creationId="{AA9A1C55-A771-4DE4-83FB-1BB8657138CA}"/>
          </ac:spMkLst>
        </pc:spChg>
        <pc:spChg chg="mod">
          <ac:chgData name="Michelle Millar" userId="ca2c1bca-f194-43da-b766-a2d0350c5abf" providerId="ADAL" clId="{2434FCD1-60D2-4EC1-86A7-F0F00F973510}" dt="2020-10-27T14:31:47.636" v="3502" actId="207"/>
          <ac:spMkLst>
            <pc:docMk/>
            <pc:sldMk cId="728783684" sldId="446"/>
            <ac:spMk id="42" creationId="{CBD9164B-4DDC-4907-A948-0E417120071F}"/>
          </ac:spMkLst>
        </pc:spChg>
        <pc:spChg chg="mod">
          <ac:chgData name="Michelle Millar" userId="ca2c1bca-f194-43da-b766-a2d0350c5abf" providerId="ADAL" clId="{2434FCD1-60D2-4EC1-86A7-F0F00F973510}" dt="2020-10-27T14:31:57.866" v="3503" actId="207"/>
          <ac:spMkLst>
            <pc:docMk/>
            <pc:sldMk cId="728783684" sldId="446"/>
            <ac:spMk id="95" creationId="{03B94F41-8778-4C3C-8F03-C365A7042688}"/>
          </ac:spMkLst>
        </pc:spChg>
        <pc:spChg chg="mod">
          <ac:chgData name="Michelle Millar" userId="ca2c1bca-f194-43da-b766-a2d0350c5abf" providerId="ADAL" clId="{2434FCD1-60D2-4EC1-86A7-F0F00F973510}" dt="2020-10-27T14:31:57.866" v="3503" actId="207"/>
          <ac:spMkLst>
            <pc:docMk/>
            <pc:sldMk cId="728783684" sldId="446"/>
            <ac:spMk id="96" creationId="{E7139F94-9DDB-44A8-83B7-268D42DC05B1}"/>
          </ac:spMkLst>
        </pc:spChg>
        <pc:spChg chg="mod">
          <ac:chgData name="Michelle Millar" userId="ca2c1bca-f194-43da-b766-a2d0350c5abf" providerId="ADAL" clId="{2434FCD1-60D2-4EC1-86A7-F0F00F973510}" dt="2020-10-27T14:31:57.866" v="3503" actId="207"/>
          <ac:spMkLst>
            <pc:docMk/>
            <pc:sldMk cId="728783684" sldId="446"/>
            <ac:spMk id="97" creationId="{4F5E024E-A514-411C-9E18-C8A97889AAAE}"/>
          </ac:spMkLst>
        </pc:spChg>
      </pc:sldChg>
      <pc:sldChg chg="modSp add mod">
        <pc:chgData name="Michelle Millar" userId="ca2c1bca-f194-43da-b766-a2d0350c5abf" providerId="ADAL" clId="{2434FCD1-60D2-4EC1-86A7-F0F00F973510}" dt="2020-10-27T14:32:32.022" v="3507" actId="207"/>
        <pc:sldMkLst>
          <pc:docMk/>
          <pc:sldMk cId="1469594050" sldId="449"/>
        </pc:sldMkLst>
        <pc:spChg chg="mod">
          <ac:chgData name="Michelle Millar" userId="ca2c1bca-f194-43da-b766-a2d0350c5abf" providerId="ADAL" clId="{2434FCD1-60D2-4EC1-86A7-F0F00F973510}" dt="2020-10-27T13:37:52.288" v="1253" actId="20577"/>
          <ac:spMkLst>
            <pc:docMk/>
            <pc:sldMk cId="1469594050" sldId="449"/>
            <ac:spMk id="2" creationId="{BE843BEE-4D97-4CA4-94DB-5766B0A11588}"/>
          </ac:spMkLst>
        </pc:spChg>
        <pc:spChg chg="mod">
          <ac:chgData name="Michelle Millar" userId="ca2c1bca-f194-43da-b766-a2d0350c5abf" providerId="ADAL" clId="{2434FCD1-60D2-4EC1-86A7-F0F00F973510}" dt="2020-10-27T14:32:07.745" v="3504" actId="207"/>
          <ac:spMkLst>
            <pc:docMk/>
            <pc:sldMk cId="1469594050" sldId="449"/>
            <ac:spMk id="9" creationId="{45D7FE4B-8BB2-4D45-A54C-D39853FDE564}"/>
          </ac:spMkLst>
        </pc:spChg>
        <pc:spChg chg="mod">
          <ac:chgData name="Michelle Millar" userId="ca2c1bca-f194-43da-b766-a2d0350c5abf" providerId="ADAL" clId="{2434FCD1-60D2-4EC1-86A7-F0F00F973510}" dt="2020-10-27T14:32:14.973" v="3505" actId="207"/>
          <ac:spMkLst>
            <pc:docMk/>
            <pc:sldMk cId="1469594050" sldId="449"/>
            <ac:spMk id="14" creationId="{E17AFC9A-909B-47EE-8F51-E05BDC4E5FE0}"/>
          </ac:spMkLst>
        </pc:spChg>
        <pc:spChg chg="mod">
          <ac:chgData name="Michelle Millar" userId="ca2c1bca-f194-43da-b766-a2d0350c5abf" providerId="ADAL" clId="{2434FCD1-60D2-4EC1-86A7-F0F00F973510}" dt="2020-10-27T14:32:14.973" v="3505" actId="207"/>
          <ac:spMkLst>
            <pc:docMk/>
            <pc:sldMk cId="1469594050" sldId="449"/>
            <ac:spMk id="15" creationId="{EDEC1BDE-5681-457E-BE54-3DB20B71038C}"/>
          </ac:spMkLst>
        </pc:spChg>
        <pc:spChg chg="mod">
          <ac:chgData name="Michelle Millar" userId="ca2c1bca-f194-43da-b766-a2d0350c5abf" providerId="ADAL" clId="{2434FCD1-60D2-4EC1-86A7-F0F00F973510}" dt="2020-10-27T14:32:14.973" v="3505" actId="207"/>
          <ac:spMkLst>
            <pc:docMk/>
            <pc:sldMk cId="1469594050" sldId="449"/>
            <ac:spMk id="16" creationId="{1DB78089-B79F-42BB-9374-8F1958296FD5}"/>
          </ac:spMkLst>
        </pc:spChg>
        <pc:spChg chg="mod">
          <ac:chgData name="Michelle Millar" userId="ca2c1bca-f194-43da-b766-a2d0350c5abf" providerId="ADAL" clId="{2434FCD1-60D2-4EC1-86A7-F0F00F973510}" dt="2020-10-27T14:32:14.973" v="3505" actId="207"/>
          <ac:spMkLst>
            <pc:docMk/>
            <pc:sldMk cId="1469594050" sldId="449"/>
            <ac:spMk id="17" creationId="{01241919-5C19-49ED-ADCB-D7F24C33010F}"/>
          </ac:spMkLst>
        </pc:spChg>
        <pc:spChg chg="mod">
          <ac:chgData name="Michelle Millar" userId="ca2c1bca-f194-43da-b766-a2d0350c5abf" providerId="ADAL" clId="{2434FCD1-60D2-4EC1-86A7-F0F00F973510}" dt="2020-10-27T14:32:32.022" v="3507" actId="207"/>
          <ac:spMkLst>
            <pc:docMk/>
            <pc:sldMk cId="1469594050" sldId="449"/>
            <ac:spMk id="18" creationId="{331C8A84-C57A-4D96-86AB-815005F33202}"/>
          </ac:spMkLst>
        </pc:spChg>
        <pc:spChg chg="mod">
          <ac:chgData name="Michelle Millar" userId="ca2c1bca-f194-43da-b766-a2d0350c5abf" providerId="ADAL" clId="{2434FCD1-60D2-4EC1-86A7-F0F00F973510}" dt="2020-10-27T14:32:14.973" v="3505" actId="207"/>
          <ac:spMkLst>
            <pc:docMk/>
            <pc:sldMk cId="1469594050" sldId="449"/>
            <ac:spMk id="19" creationId="{56D53056-ECBA-45AF-89F8-38C2B367EA5E}"/>
          </ac:spMkLst>
        </pc:spChg>
        <pc:spChg chg="mod">
          <ac:chgData name="Michelle Millar" userId="ca2c1bca-f194-43da-b766-a2d0350c5abf" providerId="ADAL" clId="{2434FCD1-60D2-4EC1-86A7-F0F00F973510}" dt="2020-10-27T14:32:32.022" v="3507" actId="207"/>
          <ac:spMkLst>
            <pc:docMk/>
            <pc:sldMk cId="1469594050" sldId="449"/>
            <ac:spMk id="20" creationId="{E9FEE425-215D-4E03-859D-473B1DE14963}"/>
          </ac:spMkLst>
        </pc:spChg>
        <pc:spChg chg="mod">
          <ac:chgData name="Michelle Millar" userId="ca2c1bca-f194-43da-b766-a2d0350c5abf" providerId="ADAL" clId="{2434FCD1-60D2-4EC1-86A7-F0F00F973510}" dt="2020-10-27T14:32:14.973" v="3505" actId="207"/>
          <ac:spMkLst>
            <pc:docMk/>
            <pc:sldMk cId="1469594050" sldId="449"/>
            <ac:spMk id="21" creationId="{385DACE7-A85F-4853-8F77-A8C1486EF8D7}"/>
          </ac:spMkLst>
        </pc:spChg>
        <pc:spChg chg="mod">
          <ac:chgData name="Michelle Millar" userId="ca2c1bca-f194-43da-b766-a2d0350c5abf" providerId="ADAL" clId="{2434FCD1-60D2-4EC1-86A7-F0F00F973510}" dt="2020-10-27T14:32:32.022" v="3507" actId="207"/>
          <ac:spMkLst>
            <pc:docMk/>
            <pc:sldMk cId="1469594050" sldId="449"/>
            <ac:spMk id="22" creationId="{1FF1D7DC-9928-46C8-A035-9A417F2E1373}"/>
          </ac:spMkLst>
        </pc:spChg>
        <pc:spChg chg="mod">
          <ac:chgData name="Michelle Millar" userId="ca2c1bca-f194-43da-b766-a2d0350c5abf" providerId="ADAL" clId="{2434FCD1-60D2-4EC1-86A7-F0F00F973510}" dt="2020-10-27T14:32:14.973" v="3505" actId="207"/>
          <ac:spMkLst>
            <pc:docMk/>
            <pc:sldMk cId="1469594050" sldId="449"/>
            <ac:spMk id="23" creationId="{7FC84543-6B6A-4887-88E9-CBAD13F15B68}"/>
          </ac:spMkLst>
        </pc:spChg>
        <pc:spChg chg="mod">
          <ac:chgData name="Michelle Millar" userId="ca2c1bca-f194-43da-b766-a2d0350c5abf" providerId="ADAL" clId="{2434FCD1-60D2-4EC1-86A7-F0F00F973510}" dt="2020-10-27T14:32:14.973" v="3505" actId="207"/>
          <ac:spMkLst>
            <pc:docMk/>
            <pc:sldMk cId="1469594050" sldId="449"/>
            <ac:spMk id="24" creationId="{C891FAA4-9737-4F59-8A6C-33800BDBFF91}"/>
          </ac:spMkLst>
        </pc:spChg>
        <pc:spChg chg="mod">
          <ac:chgData name="Michelle Millar" userId="ca2c1bca-f194-43da-b766-a2d0350c5abf" providerId="ADAL" clId="{2434FCD1-60D2-4EC1-86A7-F0F00F973510}" dt="2020-10-27T14:32:14.973" v="3505" actId="207"/>
          <ac:spMkLst>
            <pc:docMk/>
            <pc:sldMk cId="1469594050" sldId="449"/>
            <ac:spMk id="25" creationId="{221B5434-B680-4A1D-9BCD-3FE6A3333DA5}"/>
          </ac:spMkLst>
        </pc:spChg>
        <pc:spChg chg="mod">
          <ac:chgData name="Michelle Millar" userId="ca2c1bca-f194-43da-b766-a2d0350c5abf" providerId="ADAL" clId="{2434FCD1-60D2-4EC1-86A7-F0F00F973510}" dt="2020-10-27T14:32:14.973" v="3505" actId="207"/>
          <ac:spMkLst>
            <pc:docMk/>
            <pc:sldMk cId="1469594050" sldId="449"/>
            <ac:spMk id="26" creationId="{6E761D14-8B32-45F8-847C-807B6E341E3A}"/>
          </ac:spMkLst>
        </pc:spChg>
        <pc:spChg chg="mod">
          <ac:chgData name="Michelle Millar" userId="ca2c1bca-f194-43da-b766-a2d0350c5abf" providerId="ADAL" clId="{2434FCD1-60D2-4EC1-86A7-F0F00F973510}" dt="2020-10-27T14:32:14.973" v="3505" actId="207"/>
          <ac:spMkLst>
            <pc:docMk/>
            <pc:sldMk cId="1469594050" sldId="449"/>
            <ac:spMk id="27" creationId="{1FCBB825-D89F-4D36-BAD8-5AFE6A58A909}"/>
          </ac:spMkLst>
        </pc:spChg>
        <pc:spChg chg="mod">
          <ac:chgData name="Michelle Millar" userId="ca2c1bca-f194-43da-b766-a2d0350c5abf" providerId="ADAL" clId="{2434FCD1-60D2-4EC1-86A7-F0F00F973510}" dt="2020-10-27T14:32:14.973" v="3505" actId="207"/>
          <ac:spMkLst>
            <pc:docMk/>
            <pc:sldMk cId="1469594050" sldId="449"/>
            <ac:spMk id="28" creationId="{57F2B5D7-3C94-4F8D-A920-E034C04F9E82}"/>
          </ac:spMkLst>
        </pc:spChg>
        <pc:spChg chg="mod">
          <ac:chgData name="Michelle Millar" userId="ca2c1bca-f194-43da-b766-a2d0350c5abf" providerId="ADAL" clId="{2434FCD1-60D2-4EC1-86A7-F0F00F973510}" dt="2020-10-27T14:32:14.973" v="3505" actId="207"/>
          <ac:spMkLst>
            <pc:docMk/>
            <pc:sldMk cId="1469594050" sldId="449"/>
            <ac:spMk id="30" creationId="{22AC5598-0CF1-40A6-A8AA-FBAED6B5410D}"/>
          </ac:spMkLst>
        </pc:spChg>
        <pc:spChg chg="mod">
          <ac:chgData name="Michelle Millar" userId="ca2c1bca-f194-43da-b766-a2d0350c5abf" providerId="ADAL" clId="{2434FCD1-60D2-4EC1-86A7-F0F00F973510}" dt="2020-10-27T14:32:14.973" v="3505" actId="207"/>
          <ac:spMkLst>
            <pc:docMk/>
            <pc:sldMk cId="1469594050" sldId="449"/>
            <ac:spMk id="32" creationId="{0F067C90-F701-419E-964E-557A121E73E8}"/>
          </ac:spMkLst>
        </pc:spChg>
        <pc:spChg chg="mod">
          <ac:chgData name="Michelle Millar" userId="ca2c1bca-f194-43da-b766-a2d0350c5abf" providerId="ADAL" clId="{2434FCD1-60D2-4EC1-86A7-F0F00F973510}" dt="2020-10-27T14:32:14.973" v="3505" actId="207"/>
          <ac:spMkLst>
            <pc:docMk/>
            <pc:sldMk cId="1469594050" sldId="449"/>
            <ac:spMk id="34" creationId="{215E6ED8-CD45-4B82-A04B-96942E9A20A9}"/>
          </ac:spMkLst>
        </pc:spChg>
        <pc:spChg chg="mod">
          <ac:chgData name="Michelle Millar" userId="ca2c1bca-f194-43da-b766-a2d0350c5abf" providerId="ADAL" clId="{2434FCD1-60D2-4EC1-86A7-F0F00F973510}" dt="2020-10-27T14:32:14.973" v="3505" actId="207"/>
          <ac:spMkLst>
            <pc:docMk/>
            <pc:sldMk cId="1469594050" sldId="449"/>
            <ac:spMk id="44" creationId="{CF5B442B-BDE2-45BA-A297-5BBD67DFAA1A}"/>
          </ac:spMkLst>
        </pc:spChg>
        <pc:spChg chg="mod">
          <ac:chgData name="Michelle Millar" userId="ca2c1bca-f194-43da-b766-a2d0350c5abf" providerId="ADAL" clId="{2434FCD1-60D2-4EC1-86A7-F0F00F973510}" dt="2020-10-27T14:32:14.973" v="3505" actId="207"/>
          <ac:spMkLst>
            <pc:docMk/>
            <pc:sldMk cId="1469594050" sldId="449"/>
            <ac:spMk id="45" creationId="{44C150DB-3A5D-4365-B21F-8C553A6DB751}"/>
          </ac:spMkLst>
        </pc:spChg>
        <pc:spChg chg="mod">
          <ac:chgData name="Michelle Millar" userId="ca2c1bca-f194-43da-b766-a2d0350c5abf" providerId="ADAL" clId="{2434FCD1-60D2-4EC1-86A7-F0F00F973510}" dt="2020-10-27T14:32:14.973" v="3505" actId="207"/>
          <ac:spMkLst>
            <pc:docMk/>
            <pc:sldMk cId="1469594050" sldId="449"/>
            <ac:spMk id="66" creationId="{1814FC20-C32C-4B95-A982-D66A75A5875E}"/>
          </ac:spMkLst>
        </pc:spChg>
        <pc:spChg chg="mod">
          <ac:chgData name="Michelle Millar" userId="ca2c1bca-f194-43da-b766-a2d0350c5abf" providerId="ADAL" clId="{2434FCD1-60D2-4EC1-86A7-F0F00F973510}" dt="2020-10-27T14:32:14.973" v="3505" actId="207"/>
          <ac:spMkLst>
            <pc:docMk/>
            <pc:sldMk cId="1469594050" sldId="449"/>
            <ac:spMk id="67" creationId="{5D45EE75-5C90-493E-8FEE-27AE3C0178D8}"/>
          </ac:spMkLst>
        </pc:spChg>
        <pc:spChg chg="mod">
          <ac:chgData name="Michelle Millar" userId="ca2c1bca-f194-43da-b766-a2d0350c5abf" providerId="ADAL" clId="{2434FCD1-60D2-4EC1-86A7-F0F00F973510}" dt="2020-10-27T14:32:14.973" v="3505" actId="207"/>
          <ac:spMkLst>
            <pc:docMk/>
            <pc:sldMk cId="1469594050" sldId="449"/>
            <ac:spMk id="68" creationId="{93CA3636-C434-4FB0-A394-CC7ACBC0C242}"/>
          </ac:spMkLst>
        </pc:spChg>
        <pc:picChg chg="mod">
          <ac:chgData name="Michelle Millar" userId="ca2c1bca-f194-43da-b766-a2d0350c5abf" providerId="ADAL" clId="{2434FCD1-60D2-4EC1-86A7-F0F00F973510}" dt="2020-10-27T14:32:14.973" v="3505" actId="207"/>
          <ac:picMkLst>
            <pc:docMk/>
            <pc:sldMk cId="1469594050" sldId="449"/>
            <ac:picMk id="29" creationId="{36CC60DB-A2E6-4766-AC1C-A76810EA5394}"/>
          </ac:picMkLst>
        </pc:picChg>
        <pc:picChg chg="mod">
          <ac:chgData name="Michelle Millar" userId="ca2c1bca-f194-43da-b766-a2d0350c5abf" providerId="ADAL" clId="{2434FCD1-60D2-4EC1-86A7-F0F00F973510}" dt="2020-10-27T14:32:14.973" v="3505" actId="207"/>
          <ac:picMkLst>
            <pc:docMk/>
            <pc:sldMk cId="1469594050" sldId="449"/>
            <ac:picMk id="31" creationId="{EE5FF0A6-E207-44A6-96E9-36A9E24855B1}"/>
          </ac:picMkLst>
        </pc:picChg>
        <pc:picChg chg="mod">
          <ac:chgData name="Michelle Millar" userId="ca2c1bca-f194-43da-b766-a2d0350c5abf" providerId="ADAL" clId="{2434FCD1-60D2-4EC1-86A7-F0F00F973510}" dt="2020-10-27T14:32:14.973" v="3505" actId="207"/>
          <ac:picMkLst>
            <pc:docMk/>
            <pc:sldMk cId="1469594050" sldId="449"/>
            <ac:picMk id="33" creationId="{929D3485-D783-4096-8E10-A694199AE7F0}"/>
          </ac:picMkLst>
        </pc:picChg>
        <pc:picChg chg="mod">
          <ac:chgData name="Michelle Millar" userId="ca2c1bca-f194-43da-b766-a2d0350c5abf" providerId="ADAL" clId="{2434FCD1-60D2-4EC1-86A7-F0F00F973510}" dt="2020-10-27T14:32:14.973" v="3505" actId="207"/>
          <ac:picMkLst>
            <pc:docMk/>
            <pc:sldMk cId="1469594050" sldId="449"/>
            <ac:picMk id="47" creationId="{84E62C98-AE5F-4B95-BDDC-C2A96986D9E5}"/>
          </ac:picMkLst>
        </pc:picChg>
        <pc:picChg chg="mod">
          <ac:chgData name="Michelle Millar" userId="ca2c1bca-f194-43da-b766-a2d0350c5abf" providerId="ADAL" clId="{2434FCD1-60D2-4EC1-86A7-F0F00F973510}" dt="2020-10-27T14:32:14.973" v="3505" actId="207"/>
          <ac:picMkLst>
            <pc:docMk/>
            <pc:sldMk cId="1469594050" sldId="449"/>
            <ac:picMk id="55" creationId="{E878BE89-53A5-43D9-AF98-E23E05D9225C}"/>
          </ac:picMkLst>
        </pc:picChg>
        <pc:picChg chg="mod">
          <ac:chgData name="Michelle Millar" userId="ca2c1bca-f194-43da-b766-a2d0350c5abf" providerId="ADAL" clId="{2434FCD1-60D2-4EC1-86A7-F0F00F973510}" dt="2020-10-27T14:32:14.973" v="3505" actId="207"/>
          <ac:picMkLst>
            <pc:docMk/>
            <pc:sldMk cId="1469594050" sldId="449"/>
            <ac:picMk id="57" creationId="{C00E72C1-7A9C-49C3-A966-8EF5961AA5CB}"/>
          </ac:picMkLst>
        </pc:picChg>
        <pc:picChg chg="mod">
          <ac:chgData name="Michelle Millar" userId="ca2c1bca-f194-43da-b766-a2d0350c5abf" providerId="ADAL" clId="{2434FCD1-60D2-4EC1-86A7-F0F00F973510}" dt="2020-10-27T14:32:14.973" v="3505" actId="207"/>
          <ac:picMkLst>
            <pc:docMk/>
            <pc:sldMk cId="1469594050" sldId="449"/>
            <ac:picMk id="59" creationId="{855D0270-1A26-4CDF-B5AB-EAAEE18463FB}"/>
          </ac:picMkLst>
        </pc:picChg>
        <pc:picChg chg="mod">
          <ac:chgData name="Michelle Millar" userId="ca2c1bca-f194-43da-b766-a2d0350c5abf" providerId="ADAL" clId="{2434FCD1-60D2-4EC1-86A7-F0F00F973510}" dt="2020-10-27T14:32:14.973" v="3505" actId="207"/>
          <ac:picMkLst>
            <pc:docMk/>
            <pc:sldMk cId="1469594050" sldId="449"/>
            <ac:picMk id="61" creationId="{5B0A91F4-9DBF-4EA3-A94B-0E619F8EFDEF}"/>
          </ac:picMkLst>
        </pc:picChg>
        <pc:picChg chg="mod">
          <ac:chgData name="Michelle Millar" userId="ca2c1bca-f194-43da-b766-a2d0350c5abf" providerId="ADAL" clId="{2434FCD1-60D2-4EC1-86A7-F0F00F973510}" dt="2020-10-27T14:32:14.973" v="3505" actId="207"/>
          <ac:picMkLst>
            <pc:docMk/>
            <pc:sldMk cId="1469594050" sldId="449"/>
            <ac:picMk id="63" creationId="{86E16B8C-40D3-442D-B2A5-A535352007DB}"/>
          </ac:picMkLst>
        </pc:picChg>
        <pc:picChg chg="mod">
          <ac:chgData name="Michelle Millar" userId="ca2c1bca-f194-43da-b766-a2d0350c5abf" providerId="ADAL" clId="{2434FCD1-60D2-4EC1-86A7-F0F00F973510}" dt="2020-10-27T14:32:14.973" v="3505" actId="207"/>
          <ac:picMkLst>
            <pc:docMk/>
            <pc:sldMk cId="1469594050" sldId="449"/>
            <ac:picMk id="1026" creationId="{530E62A0-969D-4CE7-9BF2-D2EE849D68EC}"/>
          </ac:picMkLst>
        </pc:picChg>
        <pc:picChg chg="mod">
          <ac:chgData name="Michelle Millar" userId="ca2c1bca-f194-43da-b766-a2d0350c5abf" providerId="ADAL" clId="{2434FCD1-60D2-4EC1-86A7-F0F00F973510}" dt="2020-10-27T14:32:14.973" v="3505" actId="207"/>
          <ac:picMkLst>
            <pc:docMk/>
            <pc:sldMk cId="1469594050" sldId="449"/>
            <ac:picMk id="1028" creationId="{FE567557-81CC-4B21-B2AE-7280B06A8A4D}"/>
          </ac:picMkLst>
        </pc:picChg>
      </pc:sldChg>
      <pc:sldChg chg="delSp modSp add mod modNotesTx">
        <pc:chgData name="Michelle Millar" userId="ca2c1bca-f194-43da-b766-a2d0350c5abf" providerId="ADAL" clId="{2434FCD1-60D2-4EC1-86A7-F0F00F973510}" dt="2020-10-27T14:34:48.838" v="3521" actId="207"/>
        <pc:sldMkLst>
          <pc:docMk/>
          <pc:sldMk cId="726772087" sldId="450"/>
        </pc:sldMkLst>
        <pc:spChg chg="mod">
          <ac:chgData name="Michelle Millar" userId="ca2c1bca-f194-43da-b766-a2d0350c5abf" providerId="ADAL" clId="{2434FCD1-60D2-4EC1-86A7-F0F00F973510}" dt="2020-10-27T13:39:39.079" v="1429" actId="20577"/>
          <ac:spMkLst>
            <pc:docMk/>
            <pc:sldMk cId="726772087" sldId="450"/>
            <ac:spMk id="3" creationId="{905B72FA-CFE0-4E6E-9D50-A34514E6E3BF}"/>
          </ac:spMkLst>
        </pc:spChg>
        <pc:spChg chg="mod">
          <ac:chgData name="Michelle Millar" userId="ca2c1bca-f194-43da-b766-a2d0350c5abf" providerId="ADAL" clId="{2434FCD1-60D2-4EC1-86A7-F0F00F973510}" dt="2020-10-27T13:39:59.063" v="1532" actId="20577"/>
          <ac:spMkLst>
            <pc:docMk/>
            <pc:sldMk cId="726772087" sldId="450"/>
            <ac:spMk id="4" creationId="{BBA91FB6-0642-41AB-ABCC-CA6D3A3C94E6}"/>
          </ac:spMkLst>
        </pc:spChg>
        <pc:spChg chg="mod">
          <ac:chgData name="Michelle Millar" userId="ca2c1bca-f194-43da-b766-a2d0350c5abf" providerId="ADAL" clId="{2434FCD1-60D2-4EC1-86A7-F0F00F973510}" dt="2020-10-27T14:33:44.863" v="3514" actId="207"/>
          <ac:spMkLst>
            <pc:docMk/>
            <pc:sldMk cId="726772087" sldId="450"/>
            <ac:spMk id="5" creationId="{917E06EB-1CAF-4F34-95BB-41A1F12BE5A0}"/>
          </ac:spMkLst>
        </pc:spChg>
        <pc:spChg chg="mod">
          <ac:chgData name="Michelle Millar" userId="ca2c1bca-f194-43da-b766-a2d0350c5abf" providerId="ADAL" clId="{2434FCD1-60D2-4EC1-86A7-F0F00F973510}" dt="2020-10-27T09:30:48.330" v="601" actId="1036"/>
          <ac:spMkLst>
            <pc:docMk/>
            <pc:sldMk cId="726772087" sldId="450"/>
            <ac:spMk id="6" creationId="{FA53BE73-D5E5-42D4-AC55-26E002BE6970}"/>
          </ac:spMkLst>
        </pc:spChg>
        <pc:spChg chg="mod">
          <ac:chgData name="Michelle Millar" userId="ca2c1bca-f194-43da-b766-a2d0350c5abf" providerId="ADAL" clId="{2434FCD1-60D2-4EC1-86A7-F0F00F973510}" dt="2020-10-27T14:33:38.587" v="3513" actId="207"/>
          <ac:spMkLst>
            <pc:docMk/>
            <pc:sldMk cId="726772087" sldId="450"/>
            <ac:spMk id="7" creationId="{914E6635-620E-4B01-826B-537E27A23A19}"/>
          </ac:spMkLst>
        </pc:spChg>
        <pc:spChg chg="mod">
          <ac:chgData name="Michelle Millar" userId="ca2c1bca-f194-43da-b766-a2d0350c5abf" providerId="ADAL" clId="{2434FCD1-60D2-4EC1-86A7-F0F00F973510}" dt="2020-10-27T09:30:48.330" v="601" actId="1036"/>
          <ac:spMkLst>
            <pc:docMk/>
            <pc:sldMk cId="726772087" sldId="450"/>
            <ac:spMk id="8" creationId="{5DA607A9-3A76-4FCA-A0B7-4C910FE34236}"/>
          </ac:spMkLst>
        </pc:spChg>
        <pc:spChg chg="mod">
          <ac:chgData name="Michelle Millar" userId="ca2c1bca-f194-43da-b766-a2d0350c5abf" providerId="ADAL" clId="{2434FCD1-60D2-4EC1-86A7-F0F00F973510}" dt="2020-10-27T14:34:02.389" v="3515" actId="207"/>
          <ac:spMkLst>
            <pc:docMk/>
            <pc:sldMk cId="726772087" sldId="450"/>
            <ac:spMk id="9" creationId="{12225905-B060-40F9-94B5-A13B9B3DD112}"/>
          </ac:spMkLst>
        </pc:spChg>
        <pc:spChg chg="mod">
          <ac:chgData name="Michelle Millar" userId="ca2c1bca-f194-43da-b766-a2d0350c5abf" providerId="ADAL" clId="{2434FCD1-60D2-4EC1-86A7-F0F00F973510}" dt="2020-10-27T14:34:25.832" v="3518" actId="207"/>
          <ac:spMkLst>
            <pc:docMk/>
            <pc:sldMk cId="726772087" sldId="450"/>
            <ac:spMk id="10" creationId="{74427D18-20E2-44BA-8184-C849D8A0CBE1}"/>
          </ac:spMkLst>
        </pc:spChg>
        <pc:spChg chg="mod">
          <ac:chgData name="Michelle Millar" userId="ca2c1bca-f194-43da-b766-a2d0350c5abf" providerId="ADAL" clId="{2434FCD1-60D2-4EC1-86A7-F0F00F973510}" dt="2020-10-27T14:34:10.206" v="3516" actId="207"/>
          <ac:spMkLst>
            <pc:docMk/>
            <pc:sldMk cId="726772087" sldId="450"/>
            <ac:spMk id="11" creationId="{579157C5-5F80-4F42-B545-1FD0930569CC}"/>
          </ac:spMkLst>
        </pc:spChg>
        <pc:spChg chg="mod">
          <ac:chgData name="Michelle Millar" userId="ca2c1bca-f194-43da-b766-a2d0350c5abf" providerId="ADAL" clId="{2434FCD1-60D2-4EC1-86A7-F0F00F973510}" dt="2020-10-27T14:34:32.248" v="3519" actId="207"/>
          <ac:spMkLst>
            <pc:docMk/>
            <pc:sldMk cId="726772087" sldId="450"/>
            <ac:spMk id="12" creationId="{A8D1AA22-6183-44A2-B03F-060B92517D38}"/>
          </ac:spMkLst>
        </pc:spChg>
        <pc:spChg chg="mod">
          <ac:chgData name="Michelle Millar" userId="ca2c1bca-f194-43da-b766-a2d0350c5abf" providerId="ADAL" clId="{2434FCD1-60D2-4EC1-86A7-F0F00F973510}" dt="2020-10-27T14:34:18.623" v="3517" actId="207"/>
          <ac:spMkLst>
            <pc:docMk/>
            <pc:sldMk cId="726772087" sldId="450"/>
            <ac:spMk id="13" creationId="{6EE11C75-1EF9-4FFC-9338-BDCF8426D473}"/>
          </ac:spMkLst>
        </pc:spChg>
        <pc:spChg chg="mod">
          <ac:chgData name="Michelle Millar" userId="ca2c1bca-f194-43da-b766-a2d0350c5abf" providerId="ADAL" clId="{2434FCD1-60D2-4EC1-86A7-F0F00F973510}" dt="2020-10-27T14:32:55.788" v="3509" actId="207"/>
          <ac:spMkLst>
            <pc:docMk/>
            <pc:sldMk cId="726772087" sldId="450"/>
            <ac:spMk id="14" creationId="{405018FE-8F86-42C3-BAE0-5B60C81583CE}"/>
          </ac:spMkLst>
        </pc:spChg>
        <pc:spChg chg="mod">
          <ac:chgData name="Michelle Millar" userId="ca2c1bca-f194-43da-b766-a2d0350c5abf" providerId="ADAL" clId="{2434FCD1-60D2-4EC1-86A7-F0F00F973510}" dt="2020-10-27T14:12:37.465" v="2682" actId="2711"/>
          <ac:spMkLst>
            <pc:docMk/>
            <pc:sldMk cId="726772087" sldId="450"/>
            <ac:spMk id="15" creationId="{6550C14A-F635-461F-9F9C-BAA96FA53F37}"/>
          </ac:spMkLst>
        </pc:spChg>
        <pc:spChg chg="mod">
          <ac:chgData name="Michelle Millar" userId="ca2c1bca-f194-43da-b766-a2d0350c5abf" providerId="ADAL" clId="{2434FCD1-60D2-4EC1-86A7-F0F00F973510}" dt="2020-10-27T14:34:48.838" v="3521" actId="207"/>
          <ac:spMkLst>
            <pc:docMk/>
            <pc:sldMk cId="726772087" sldId="450"/>
            <ac:spMk id="16" creationId="{BC713E6A-A0BA-4CA8-9C62-E82A61467F0F}"/>
          </ac:spMkLst>
        </pc:spChg>
        <pc:spChg chg="mod">
          <ac:chgData name="Michelle Millar" userId="ca2c1bca-f194-43da-b766-a2d0350c5abf" providerId="ADAL" clId="{2434FCD1-60D2-4EC1-86A7-F0F00F973510}" dt="2020-10-27T14:32:48.294" v="3508" actId="207"/>
          <ac:spMkLst>
            <pc:docMk/>
            <pc:sldMk cId="726772087" sldId="450"/>
            <ac:spMk id="17" creationId="{01C71C25-F307-4863-A3CD-38C1541E9D4F}"/>
          </ac:spMkLst>
        </pc:spChg>
        <pc:spChg chg="mod">
          <ac:chgData name="Michelle Millar" userId="ca2c1bca-f194-43da-b766-a2d0350c5abf" providerId="ADAL" clId="{2434FCD1-60D2-4EC1-86A7-F0F00F973510}" dt="2020-10-27T14:34:48.838" v="3521" actId="207"/>
          <ac:spMkLst>
            <pc:docMk/>
            <pc:sldMk cId="726772087" sldId="450"/>
            <ac:spMk id="18" creationId="{425B9B20-1215-489B-91A4-E40C34D7A3AA}"/>
          </ac:spMkLst>
        </pc:spChg>
        <pc:spChg chg="mod">
          <ac:chgData name="Michelle Millar" userId="ca2c1bca-f194-43da-b766-a2d0350c5abf" providerId="ADAL" clId="{2434FCD1-60D2-4EC1-86A7-F0F00F973510}" dt="2020-10-27T14:32:48.294" v="3508" actId="207"/>
          <ac:spMkLst>
            <pc:docMk/>
            <pc:sldMk cId="726772087" sldId="450"/>
            <ac:spMk id="19" creationId="{1CC44B87-9A0F-4F64-9EE5-31C0A6D27098}"/>
          </ac:spMkLst>
        </pc:spChg>
        <pc:spChg chg="mod">
          <ac:chgData name="Michelle Millar" userId="ca2c1bca-f194-43da-b766-a2d0350c5abf" providerId="ADAL" clId="{2434FCD1-60D2-4EC1-86A7-F0F00F973510}" dt="2020-10-27T14:34:48.838" v="3521" actId="207"/>
          <ac:spMkLst>
            <pc:docMk/>
            <pc:sldMk cId="726772087" sldId="450"/>
            <ac:spMk id="20" creationId="{3C36C42C-B2A9-49ED-92D2-3E0CD238A4B3}"/>
          </ac:spMkLst>
        </pc:spChg>
        <pc:spChg chg="mod">
          <ac:chgData name="Michelle Millar" userId="ca2c1bca-f194-43da-b766-a2d0350c5abf" providerId="ADAL" clId="{2434FCD1-60D2-4EC1-86A7-F0F00F973510}" dt="2020-10-27T14:32:48.294" v="3508" actId="207"/>
          <ac:spMkLst>
            <pc:docMk/>
            <pc:sldMk cId="726772087" sldId="450"/>
            <ac:spMk id="21" creationId="{2E3792F4-9DA8-48EA-BF18-581835AE88A2}"/>
          </ac:spMkLst>
        </pc:spChg>
        <pc:spChg chg="mod">
          <ac:chgData name="Michelle Millar" userId="ca2c1bca-f194-43da-b766-a2d0350c5abf" providerId="ADAL" clId="{2434FCD1-60D2-4EC1-86A7-F0F00F973510}" dt="2020-10-27T14:34:48.838" v="3521" actId="207"/>
          <ac:spMkLst>
            <pc:docMk/>
            <pc:sldMk cId="726772087" sldId="450"/>
            <ac:spMk id="22" creationId="{827AB624-6CDD-4A4A-8137-CDD6E887155F}"/>
          </ac:spMkLst>
        </pc:spChg>
        <pc:spChg chg="mod">
          <ac:chgData name="Michelle Millar" userId="ca2c1bca-f194-43da-b766-a2d0350c5abf" providerId="ADAL" clId="{2434FCD1-60D2-4EC1-86A7-F0F00F973510}" dt="2020-10-27T14:32:48.294" v="3508" actId="207"/>
          <ac:spMkLst>
            <pc:docMk/>
            <pc:sldMk cId="726772087" sldId="450"/>
            <ac:spMk id="23" creationId="{58025153-4700-43B5-9EA5-E3FD910D7CE8}"/>
          </ac:spMkLst>
        </pc:spChg>
        <pc:spChg chg="mod">
          <ac:chgData name="Michelle Millar" userId="ca2c1bca-f194-43da-b766-a2d0350c5abf" providerId="ADAL" clId="{2434FCD1-60D2-4EC1-86A7-F0F00F973510}" dt="2020-10-27T14:34:48.838" v="3521" actId="207"/>
          <ac:spMkLst>
            <pc:docMk/>
            <pc:sldMk cId="726772087" sldId="450"/>
            <ac:spMk id="24" creationId="{057A36A3-2400-4B8F-8A3F-FF0B66665CDE}"/>
          </ac:spMkLst>
        </pc:spChg>
        <pc:spChg chg="mod">
          <ac:chgData name="Michelle Millar" userId="ca2c1bca-f194-43da-b766-a2d0350c5abf" providerId="ADAL" clId="{2434FCD1-60D2-4EC1-86A7-F0F00F973510}" dt="2020-10-27T14:32:48.294" v="3508" actId="207"/>
          <ac:spMkLst>
            <pc:docMk/>
            <pc:sldMk cId="726772087" sldId="450"/>
            <ac:spMk id="25" creationId="{5AF34DF1-4592-4CA8-933A-900AE2BCE4CB}"/>
          </ac:spMkLst>
        </pc:spChg>
        <pc:spChg chg="del">
          <ac:chgData name="Michelle Millar" userId="ca2c1bca-f194-43da-b766-a2d0350c5abf" providerId="ADAL" clId="{2434FCD1-60D2-4EC1-86A7-F0F00F973510}" dt="2020-10-27T09:30:32.370" v="586" actId="478"/>
          <ac:spMkLst>
            <pc:docMk/>
            <pc:sldMk cId="726772087" sldId="450"/>
            <ac:spMk id="29" creationId="{28F8C3DB-01AC-41EE-A83E-EE3C99649AE3}"/>
          </ac:spMkLst>
        </pc:spChg>
        <pc:spChg chg="del">
          <ac:chgData name="Michelle Millar" userId="ca2c1bca-f194-43da-b766-a2d0350c5abf" providerId="ADAL" clId="{2434FCD1-60D2-4EC1-86A7-F0F00F973510}" dt="2020-10-27T09:30:32.370" v="586" actId="478"/>
          <ac:spMkLst>
            <pc:docMk/>
            <pc:sldMk cId="726772087" sldId="450"/>
            <ac:spMk id="30" creationId="{7ED58874-23EB-467D-8F00-3519FA2C1059}"/>
          </ac:spMkLst>
        </pc:spChg>
        <pc:spChg chg="del">
          <ac:chgData name="Michelle Millar" userId="ca2c1bca-f194-43da-b766-a2d0350c5abf" providerId="ADAL" clId="{2434FCD1-60D2-4EC1-86A7-F0F00F973510}" dt="2020-10-27T09:30:32.370" v="586" actId="478"/>
          <ac:spMkLst>
            <pc:docMk/>
            <pc:sldMk cId="726772087" sldId="450"/>
            <ac:spMk id="31" creationId="{4E300829-A25F-4838-A274-10C0DD6C504B}"/>
          </ac:spMkLst>
        </pc:spChg>
        <pc:spChg chg="del">
          <ac:chgData name="Michelle Millar" userId="ca2c1bca-f194-43da-b766-a2d0350c5abf" providerId="ADAL" clId="{2434FCD1-60D2-4EC1-86A7-F0F00F973510}" dt="2020-10-27T09:30:32.370" v="586" actId="478"/>
          <ac:spMkLst>
            <pc:docMk/>
            <pc:sldMk cId="726772087" sldId="450"/>
            <ac:spMk id="32" creationId="{3D030BA1-23AE-4021-9DA0-CFE9BBD51FB1}"/>
          </ac:spMkLst>
        </pc:spChg>
        <pc:spChg chg="del">
          <ac:chgData name="Michelle Millar" userId="ca2c1bca-f194-43da-b766-a2d0350c5abf" providerId="ADAL" clId="{2434FCD1-60D2-4EC1-86A7-F0F00F973510}" dt="2020-10-27T09:30:32.370" v="586" actId="478"/>
          <ac:spMkLst>
            <pc:docMk/>
            <pc:sldMk cId="726772087" sldId="450"/>
            <ac:spMk id="33" creationId="{3A77A6EA-52EC-4605-9A91-7F3DE40C6189}"/>
          </ac:spMkLst>
        </pc:spChg>
        <pc:spChg chg="del">
          <ac:chgData name="Michelle Millar" userId="ca2c1bca-f194-43da-b766-a2d0350c5abf" providerId="ADAL" clId="{2434FCD1-60D2-4EC1-86A7-F0F00F973510}" dt="2020-10-27T09:30:32.370" v="586" actId="478"/>
          <ac:spMkLst>
            <pc:docMk/>
            <pc:sldMk cId="726772087" sldId="450"/>
            <ac:spMk id="39" creationId="{6FC3EDD7-0412-46B0-A6E2-2105C60E4F32}"/>
          </ac:spMkLst>
        </pc:spChg>
        <pc:spChg chg="del">
          <ac:chgData name="Michelle Millar" userId="ca2c1bca-f194-43da-b766-a2d0350c5abf" providerId="ADAL" clId="{2434FCD1-60D2-4EC1-86A7-F0F00F973510}" dt="2020-10-27T09:30:32.370" v="586" actId="478"/>
          <ac:spMkLst>
            <pc:docMk/>
            <pc:sldMk cId="726772087" sldId="450"/>
            <ac:spMk id="40" creationId="{2CE5B065-E69B-4792-B5F8-64565653F1C1}"/>
          </ac:spMkLst>
        </pc:spChg>
        <pc:spChg chg="del">
          <ac:chgData name="Michelle Millar" userId="ca2c1bca-f194-43da-b766-a2d0350c5abf" providerId="ADAL" clId="{2434FCD1-60D2-4EC1-86A7-F0F00F973510}" dt="2020-10-27T09:30:32.370" v="586" actId="478"/>
          <ac:spMkLst>
            <pc:docMk/>
            <pc:sldMk cId="726772087" sldId="450"/>
            <ac:spMk id="41" creationId="{AEA7696E-EDCE-44CB-8B7A-9968492499AB}"/>
          </ac:spMkLst>
        </pc:spChg>
        <pc:spChg chg="del">
          <ac:chgData name="Michelle Millar" userId="ca2c1bca-f194-43da-b766-a2d0350c5abf" providerId="ADAL" clId="{2434FCD1-60D2-4EC1-86A7-F0F00F973510}" dt="2020-10-27T09:30:32.370" v="586" actId="478"/>
          <ac:spMkLst>
            <pc:docMk/>
            <pc:sldMk cId="726772087" sldId="450"/>
            <ac:spMk id="54" creationId="{582B4C2E-4864-4884-B059-9501D6C0CAEF}"/>
          </ac:spMkLst>
        </pc:spChg>
        <pc:spChg chg="del">
          <ac:chgData name="Michelle Millar" userId="ca2c1bca-f194-43da-b766-a2d0350c5abf" providerId="ADAL" clId="{2434FCD1-60D2-4EC1-86A7-F0F00F973510}" dt="2020-10-27T09:30:32.370" v="586" actId="478"/>
          <ac:spMkLst>
            <pc:docMk/>
            <pc:sldMk cId="726772087" sldId="450"/>
            <ac:spMk id="55" creationId="{24AB80F0-BE05-41CF-9D1A-2F9FF7D3BBD6}"/>
          </ac:spMkLst>
        </pc:spChg>
        <pc:spChg chg="del">
          <ac:chgData name="Michelle Millar" userId="ca2c1bca-f194-43da-b766-a2d0350c5abf" providerId="ADAL" clId="{2434FCD1-60D2-4EC1-86A7-F0F00F973510}" dt="2020-10-27T09:30:32.370" v="586" actId="478"/>
          <ac:spMkLst>
            <pc:docMk/>
            <pc:sldMk cId="726772087" sldId="450"/>
            <ac:spMk id="59" creationId="{CA272145-1025-4042-8225-7C9B2508F831}"/>
          </ac:spMkLst>
        </pc:spChg>
        <pc:spChg chg="del">
          <ac:chgData name="Michelle Millar" userId="ca2c1bca-f194-43da-b766-a2d0350c5abf" providerId="ADAL" clId="{2434FCD1-60D2-4EC1-86A7-F0F00F973510}" dt="2020-10-27T09:30:32.370" v="586" actId="478"/>
          <ac:spMkLst>
            <pc:docMk/>
            <pc:sldMk cId="726772087" sldId="450"/>
            <ac:spMk id="60" creationId="{0623D295-9242-4052-BBCA-946D56BB13CC}"/>
          </ac:spMkLst>
        </pc:spChg>
        <pc:spChg chg="del">
          <ac:chgData name="Michelle Millar" userId="ca2c1bca-f194-43da-b766-a2d0350c5abf" providerId="ADAL" clId="{2434FCD1-60D2-4EC1-86A7-F0F00F973510}" dt="2020-10-27T09:30:32.370" v="586" actId="478"/>
          <ac:spMkLst>
            <pc:docMk/>
            <pc:sldMk cId="726772087" sldId="450"/>
            <ac:spMk id="61" creationId="{EDF8D680-1473-412A-81AB-E6CA805AAC72}"/>
          </ac:spMkLst>
        </pc:spChg>
        <pc:spChg chg="del">
          <ac:chgData name="Michelle Millar" userId="ca2c1bca-f194-43da-b766-a2d0350c5abf" providerId="ADAL" clId="{2434FCD1-60D2-4EC1-86A7-F0F00F973510}" dt="2020-10-27T09:30:32.370" v="586" actId="478"/>
          <ac:spMkLst>
            <pc:docMk/>
            <pc:sldMk cId="726772087" sldId="450"/>
            <ac:spMk id="67" creationId="{E737F004-2522-49B0-8DCD-CDD5075D5BED}"/>
          </ac:spMkLst>
        </pc:spChg>
        <pc:spChg chg="del">
          <ac:chgData name="Michelle Millar" userId="ca2c1bca-f194-43da-b766-a2d0350c5abf" providerId="ADAL" clId="{2434FCD1-60D2-4EC1-86A7-F0F00F973510}" dt="2020-10-27T09:30:32.370" v="586" actId="478"/>
          <ac:spMkLst>
            <pc:docMk/>
            <pc:sldMk cId="726772087" sldId="450"/>
            <ac:spMk id="68" creationId="{3322C9BD-659A-487F-8A3F-5003B3DDB0DB}"/>
          </ac:spMkLst>
        </pc:spChg>
        <pc:cxnChg chg="del">
          <ac:chgData name="Michelle Millar" userId="ca2c1bca-f194-43da-b766-a2d0350c5abf" providerId="ADAL" clId="{2434FCD1-60D2-4EC1-86A7-F0F00F973510}" dt="2020-10-27T09:30:32.370" v="586" actId="478"/>
          <ac:cxnSpMkLst>
            <pc:docMk/>
            <pc:sldMk cId="726772087" sldId="450"/>
            <ac:cxnSpMk id="28" creationId="{3B42FE42-4F09-4EBD-83F4-60498BB85F92}"/>
          </ac:cxnSpMkLst>
        </pc:cxnChg>
      </pc:sldChg>
      <pc:sldChg chg="add del">
        <pc:chgData name="Michelle Millar" userId="ca2c1bca-f194-43da-b766-a2d0350c5abf" providerId="ADAL" clId="{2434FCD1-60D2-4EC1-86A7-F0F00F973510}" dt="2020-10-27T09:27:51.702" v="582" actId="47"/>
        <pc:sldMkLst>
          <pc:docMk/>
          <pc:sldMk cId="1701898489" sldId="450"/>
        </pc:sldMkLst>
      </pc:sldChg>
      <pc:sldChg chg="addSp delSp modSp new mod">
        <pc:chgData name="Michelle Millar" userId="ca2c1bca-f194-43da-b766-a2d0350c5abf" providerId="ADAL" clId="{2434FCD1-60D2-4EC1-86A7-F0F00F973510}" dt="2020-10-27T14:30:39.801" v="3494" actId="207"/>
        <pc:sldMkLst>
          <pc:docMk/>
          <pc:sldMk cId="809790528" sldId="451"/>
        </pc:sldMkLst>
        <pc:spChg chg="del">
          <ac:chgData name="Michelle Millar" userId="ca2c1bca-f194-43da-b766-a2d0350c5abf" providerId="ADAL" clId="{2434FCD1-60D2-4EC1-86A7-F0F00F973510}" dt="2020-10-27T09:35:35.113" v="636"/>
          <ac:spMkLst>
            <pc:docMk/>
            <pc:sldMk cId="809790528" sldId="451"/>
            <ac:spMk id="2" creationId="{5BE30BFC-E663-4788-B13B-D1D06D31D190}"/>
          </ac:spMkLst>
        </pc:spChg>
        <pc:spChg chg="add mod">
          <ac:chgData name="Michelle Millar" userId="ca2c1bca-f194-43da-b766-a2d0350c5abf" providerId="ADAL" clId="{2434FCD1-60D2-4EC1-86A7-F0F00F973510}" dt="2020-10-27T13:39:17.670" v="1406" actId="20577"/>
          <ac:spMkLst>
            <pc:docMk/>
            <pc:sldMk cId="809790528" sldId="451"/>
            <ac:spMk id="3" creationId="{39F74062-9E6D-4148-95DF-299673D9159E}"/>
          </ac:spMkLst>
        </pc:spChg>
        <pc:spChg chg="add del mod">
          <ac:chgData name="Michelle Millar" userId="ca2c1bca-f194-43da-b766-a2d0350c5abf" providerId="ADAL" clId="{2434FCD1-60D2-4EC1-86A7-F0F00F973510}" dt="2020-10-27T09:37:00.582" v="662"/>
          <ac:spMkLst>
            <pc:docMk/>
            <pc:sldMk cId="809790528" sldId="451"/>
            <ac:spMk id="10" creationId="{5E41592C-9653-4823-832C-94852A3EA3DB}"/>
          </ac:spMkLst>
        </pc:spChg>
        <pc:spChg chg="add del mod">
          <ac:chgData name="Michelle Millar" userId="ca2c1bca-f194-43da-b766-a2d0350c5abf" providerId="ADAL" clId="{2434FCD1-60D2-4EC1-86A7-F0F00F973510}" dt="2020-10-27T09:37:00.582" v="662"/>
          <ac:spMkLst>
            <pc:docMk/>
            <pc:sldMk cId="809790528" sldId="451"/>
            <ac:spMk id="11" creationId="{FE3C0E04-B44B-408C-B3BE-7AF909FB0AA7}"/>
          </ac:spMkLst>
        </pc:spChg>
        <pc:spChg chg="add del mod">
          <ac:chgData name="Michelle Millar" userId="ca2c1bca-f194-43da-b766-a2d0350c5abf" providerId="ADAL" clId="{2434FCD1-60D2-4EC1-86A7-F0F00F973510}" dt="2020-10-27T09:37:00.582" v="662"/>
          <ac:spMkLst>
            <pc:docMk/>
            <pc:sldMk cId="809790528" sldId="451"/>
            <ac:spMk id="12" creationId="{BFBA534C-8884-47B3-840B-703499745DF2}"/>
          </ac:spMkLst>
        </pc:spChg>
        <pc:spChg chg="add del mod">
          <ac:chgData name="Michelle Millar" userId="ca2c1bca-f194-43da-b766-a2d0350c5abf" providerId="ADAL" clId="{2434FCD1-60D2-4EC1-86A7-F0F00F973510}" dt="2020-10-27T09:37:00.582" v="662"/>
          <ac:spMkLst>
            <pc:docMk/>
            <pc:sldMk cId="809790528" sldId="451"/>
            <ac:spMk id="13" creationId="{0BDD7D65-4877-4E9D-A48E-3656CE6AF611}"/>
          </ac:spMkLst>
        </pc:spChg>
        <pc:spChg chg="add del mod">
          <ac:chgData name="Michelle Millar" userId="ca2c1bca-f194-43da-b766-a2d0350c5abf" providerId="ADAL" clId="{2434FCD1-60D2-4EC1-86A7-F0F00F973510}" dt="2020-10-27T09:37:00.582" v="662"/>
          <ac:spMkLst>
            <pc:docMk/>
            <pc:sldMk cId="809790528" sldId="451"/>
            <ac:spMk id="14" creationId="{6DB46A2F-BA19-4884-A41C-6D76BB467BEE}"/>
          </ac:spMkLst>
        </pc:spChg>
        <pc:spChg chg="add del mod">
          <ac:chgData name="Michelle Millar" userId="ca2c1bca-f194-43da-b766-a2d0350c5abf" providerId="ADAL" clId="{2434FCD1-60D2-4EC1-86A7-F0F00F973510}" dt="2020-10-27T09:37:00.582" v="662"/>
          <ac:spMkLst>
            <pc:docMk/>
            <pc:sldMk cId="809790528" sldId="451"/>
            <ac:spMk id="15" creationId="{6E935082-E2F5-4CCF-A762-5B1DA569880E}"/>
          </ac:spMkLst>
        </pc:spChg>
        <pc:spChg chg="add mod">
          <ac:chgData name="Michelle Millar" userId="ca2c1bca-f194-43da-b766-a2d0350c5abf" providerId="ADAL" clId="{2434FCD1-60D2-4EC1-86A7-F0F00F973510}" dt="2020-10-27T14:30:39.801" v="3494" actId="207"/>
          <ac:spMkLst>
            <pc:docMk/>
            <pc:sldMk cId="809790528" sldId="451"/>
            <ac:spMk id="22" creationId="{06B4E222-34C9-44FC-B41A-0A9226791E42}"/>
          </ac:spMkLst>
        </pc:spChg>
        <pc:spChg chg="add mod">
          <ac:chgData name="Michelle Millar" userId="ca2c1bca-f194-43da-b766-a2d0350c5abf" providerId="ADAL" clId="{2434FCD1-60D2-4EC1-86A7-F0F00F973510}" dt="2020-10-27T14:30:31.225" v="3492" actId="207"/>
          <ac:spMkLst>
            <pc:docMk/>
            <pc:sldMk cId="809790528" sldId="451"/>
            <ac:spMk id="23" creationId="{11B688A7-7F4D-4638-B093-FAA7B92EA92B}"/>
          </ac:spMkLst>
        </pc:spChg>
        <pc:spChg chg="add mod">
          <ac:chgData name="Michelle Millar" userId="ca2c1bca-f194-43da-b766-a2d0350c5abf" providerId="ADAL" clId="{2434FCD1-60D2-4EC1-86A7-F0F00F973510}" dt="2020-10-27T14:30:39.801" v="3494" actId="207"/>
          <ac:spMkLst>
            <pc:docMk/>
            <pc:sldMk cId="809790528" sldId="451"/>
            <ac:spMk id="24" creationId="{B1C74B72-436F-4D65-AA96-95F07B43F0E4}"/>
          </ac:spMkLst>
        </pc:spChg>
        <pc:spChg chg="add mod">
          <ac:chgData name="Michelle Millar" userId="ca2c1bca-f194-43da-b766-a2d0350c5abf" providerId="ADAL" clId="{2434FCD1-60D2-4EC1-86A7-F0F00F973510}" dt="2020-10-27T14:30:39.801" v="3494" actId="207"/>
          <ac:spMkLst>
            <pc:docMk/>
            <pc:sldMk cId="809790528" sldId="451"/>
            <ac:spMk id="25" creationId="{252F3F2F-5980-498D-BBE8-650CFB4CD555}"/>
          </ac:spMkLst>
        </pc:spChg>
        <pc:spChg chg="add mod">
          <ac:chgData name="Michelle Millar" userId="ca2c1bca-f194-43da-b766-a2d0350c5abf" providerId="ADAL" clId="{2434FCD1-60D2-4EC1-86A7-F0F00F973510}" dt="2020-10-27T14:30:31.225" v="3492" actId="207"/>
          <ac:spMkLst>
            <pc:docMk/>
            <pc:sldMk cId="809790528" sldId="451"/>
            <ac:spMk id="26" creationId="{910E719E-17AD-4D8B-AED2-CBD23B2BD258}"/>
          </ac:spMkLst>
        </pc:spChg>
        <pc:spChg chg="add mod">
          <ac:chgData name="Michelle Millar" userId="ca2c1bca-f194-43da-b766-a2d0350c5abf" providerId="ADAL" clId="{2434FCD1-60D2-4EC1-86A7-F0F00F973510}" dt="2020-10-27T14:30:31.225" v="3492" actId="207"/>
          <ac:spMkLst>
            <pc:docMk/>
            <pc:sldMk cId="809790528" sldId="451"/>
            <ac:spMk id="27" creationId="{1126A74D-B3E7-4608-80BD-D8F4A063F153}"/>
          </ac:spMkLst>
        </pc:spChg>
        <pc:picChg chg="add del mod">
          <ac:chgData name="Michelle Millar" userId="ca2c1bca-f194-43da-b766-a2d0350c5abf" providerId="ADAL" clId="{2434FCD1-60D2-4EC1-86A7-F0F00F973510}" dt="2020-10-27T09:37:00.582" v="662"/>
          <ac:picMkLst>
            <pc:docMk/>
            <pc:sldMk cId="809790528" sldId="451"/>
            <ac:picMk id="16" creationId="{DD97DA23-ED22-48D1-9CE1-F955AB49EC79}"/>
          </ac:picMkLst>
        </pc:picChg>
        <pc:picChg chg="add del mod">
          <ac:chgData name="Michelle Millar" userId="ca2c1bca-f194-43da-b766-a2d0350c5abf" providerId="ADAL" clId="{2434FCD1-60D2-4EC1-86A7-F0F00F973510}" dt="2020-10-27T09:37:00.582" v="662"/>
          <ac:picMkLst>
            <pc:docMk/>
            <pc:sldMk cId="809790528" sldId="451"/>
            <ac:picMk id="17" creationId="{42E70DEE-4D19-419C-98CE-2AE539438775}"/>
          </ac:picMkLst>
        </pc:picChg>
        <pc:picChg chg="add del mod">
          <ac:chgData name="Michelle Millar" userId="ca2c1bca-f194-43da-b766-a2d0350c5abf" providerId="ADAL" clId="{2434FCD1-60D2-4EC1-86A7-F0F00F973510}" dt="2020-10-27T09:37:00.582" v="662"/>
          <ac:picMkLst>
            <pc:docMk/>
            <pc:sldMk cId="809790528" sldId="451"/>
            <ac:picMk id="18" creationId="{9CCB8838-1A97-4C00-AA1E-E1EFD594E29D}"/>
          </ac:picMkLst>
        </pc:picChg>
        <pc:picChg chg="add mod">
          <ac:chgData name="Michelle Millar" userId="ca2c1bca-f194-43da-b766-a2d0350c5abf" providerId="ADAL" clId="{2434FCD1-60D2-4EC1-86A7-F0F00F973510}" dt="2020-10-27T09:40:39.995" v="861" actId="408"/>
          <ac:picMkLst>
            <pc:docMk/>
            <pc:sldMk cId="809790528" sldId="451"/>
            <ac:picMk id="19" creationId="{237C5551-86C2-4B95-878D-9C8906E6D988}"/>
          </ac:picMkLst>
        </pc:picChg>
        <pc:picChg chg="add mod">
          <ac:chgData name="Michelle Millar" userId="ca2c1bca-f194-43da-b766-a2d0350c5abf" providerId="ADAL" clId="{2434FCD1-60D2-4EC1-86A7-F0F00F973510}" dt="2020-10-27T09:40:48.555" v="863" actId="12788"/>
          <ac:picMkLst>
            <pc:docMk/>
            <pc:sldMk cId="809790528" sldId="451"/>
            <ac:picMk id="20" creationId="{38818DE6-41B4-4517-BD5D-98F69F6E9C41}"/>
          </ac:picMkLst>
        </pc:picChg>
        <pc:picChg chg="add mod">
          <ac:chgData name="Michelle Millar" userId="ca2c1bca-f194-43da-b766-a2d0350c5abf" providerId="ADAL" clId="{2434FCD1-60D2-4EC1-86A7-F0F00F973510}" dt="2020-10-27T09:40:39.995" v="861" actId="408"/>
          <ac:picMkLst>
            <pc:docMk/>
            <pc:sldMk cId="809790528" sldId="451"/>
            <ac:picMk id="21" creationId="{DB4B8A80-E83D-4720-8512-37AC221B5864}"/>
          </ac:picMkLst>
        </pc:picChg>
        <pc:cxnChg chg="add mod">
          <ac:chgData name="Michelle Millar" userId="ca2c1bca-f194-43da-b766-a2d0350c5abf" providerId="ADAL" clId="{2434FCD1-60D2-4EC1-86A7-F0F00F973510}" dt="2020-10-27T09:36:29.839" v="660" actId="554"/>
          <ac:cxnSpMkLst>
            <pc:docMk/>
            <pc:sldMk cId="809790528" sldId="451"/>
            <ac:cxnSpMk id="4" creationId="{D8CF04BC-8E3F-4653-BC84-46888BA21AE0}"/>
          </ac:cxnSpMkLst>
        </pc:cxnChg>
        <pc:cxnChg chg="add mod">
          <ac:chgData name="Michelle Millar" userId="ca2c1bca-f194-43da-b766-a2d0350c5abf" providerId="ADAL" clId="{2434FCD1-60D2-4EC1-86A7-F0F00F973510}" dt="2020-10-27T09:36:29.839" v="660" actId="554"/>
          <ac:cxnSpMkLst>
            <pc:docMk/>
            <pc:sldMk cId="809790528" sldId="451"/>
            <ac:cxnSpMk id="5" creationId="{F66A8EE4-FA9D-4206-BAAC-894E230C2F66}"/>
          </ac:cxnSpMkLst>
        </pc:cxnChg>
      </pc:sldChg>
      <pc:sldChg chg="addSp delSp modSp new del mod">
        <pc:chgData name="Michelle Millar" userId="ca2c1bca-f194-43da-b766-a2d0350c5abf" providerId="ADAL" clId="{2434FCD1-60D2-4EC1-86A7-F0F00F973510}" dt="2020-10-27T14:45:43.295" v="3978" actId="47"/>
        <pc:sldMkLst>
          <pc:docMk/>
          <pc:sldMk cId="126846610" sldId="452"/>
        </pc:sldMkLst>
        <pc:spChg chg="add del mod">
          <ac:chgData name="Michelle Millar" userId="ca2c1bca-f194-43da-b766-a2d0350c5abf" providerId="ADAL" clId="{2434FCD1-60D2-4EC1-86A7-F0F00F973510}" dt="2020-10-27T14:45:39.867" v="3977" actId="478"/>
          <ac:spMkLst>
            <pc:docMk/>
            <pc:sldMk cId="126846610" sldId="452"/>
            <ac:spMk id="3" creationId="{5B4FCB9C-8D71-41DB-BA8D-0450B3BBE283}"/>
          </ac:spMkLst>
        </pc:spChg>
      </pc:sldChg>
      <pc:sldMasterChg chg="delSldLayout modSldLayout">
        <pc:chgData name="Michelle Millar" userId="ca2c1bca-f194-43da-b766-a2d0350c5abf" providerId="ADAL" clId="{2434FCD1-60D2-4EC1-86A7-F0F00F973510}" dt="2020-10-27T14:26:31.860" v="3471" actId="207"/>
        <pc:sldMasterMkLst>
          <pc:docMk/>
          <pc:sldMasterMk cId="470687262" sldId="2147483650"/>
        </pc:sldMasterMkLst>
        <pc:sldLayoutChg chg="modSp">
          <pc:chgData name="Michelle Millar" userId="ca2c1bca-f194-43da-b766-a2d0350c5abf" providerId="ADAL" clId="{2434FCD1-60D2-4EC1-86A7-F0F00F973510}" dt="2020-10-27T14:26:31.860" v="3471" actId="207"/>
          <pc:sldLayoutMkLst>
            <pc:docMk/>
            <pc:sldMasterMk cId="470687262" sldId="2147483650"/>
            <pc:sldLayoutMk cId="915359555" sldId="2147483651"/>
          </pc:sldLayoutMkLst>
          <pc:spChg chg="mod">
            <ac:chgData name="Michelle Millar" userId="ca2c1bca-f194-43da-b766-a2d0350c5abf" providerId="ADAL" clId="{2434FCD1-60D2-4EC1-86A7-F0F00F973510}" dt="2020-10-27T14:26:31.860" v="3471" actId="207"/>
            <ac:spMkLst>
              <pc:docMk/>
              <pc:sldMasterMk cId="470687262" sldId="2147483650"/>
              <pc:sldLayoutMk cId="915359555" sldId="2147483651"/>
              <ac:spMk id="14" creationId="{00000000-0000-0000-0000-000000000000}"/>
            </ac:spMkLst>
          </pc:spChg>
        </pc:sldLayoutChg>
        <pc:sldLayoutChg chg="modSp mod">
          <pc:chgData name="Michelle Millar" userId="ca2c1bca-f194-43da-b766-a2d0350c5abf" providerId="ADAL" clId="{2434FCD1-60D2-4EC1-86A7-F0F00F973510}" dt="2020-10-27T14:26:25.256" v="3470" actId="207"/>
          <pc:sldLayoutMkLst>
            <pc:docMk/>
            <pc:sldMasterMk cId="470687262" sldId="2147483650"/>
            <pc:sldLayoutMk cId="3123103877" sldId="2147483670"/>
          </pc:sldLayoutMkLst>
          <pc:spChg chg="mod">
            <ac:chgData name="Michelle Millar" userId="ca2c1bca-f194-43da-b766-a2d0350c5abf" providerId="ADAL" clId="{2434FCD1-60D2-4EC1-86A7-F0F00F973510}" dt="2020-10-27T14:26:25.256" v="3470" actId="207"/>
            <ac:spMkLst>
              <pc:docMk/>
              <pc:sldMasterMk cId="470687262" sldId="2147483650"/>
              <pc:sldLayoutMk cId="3123103877" sldId="2147483670"/>
              <ac:spMk id="3" creationId="{D0A8EC68-FA28-440E-B08D-F8892DE0C69B}"/>
            </ac:spMkLst>
          </pc:spChg>
          <pc:spChg chg="mod">
            <ac:chgData name="Michelle Millar" userId="ca2c1bca-f194-43da-b766-a2d0350c5abf" providerId="ADAL" clId="{2434FCD1-60D2-4EC1-86A7-F0F00F973510}" dt="2020-10-27T14:26:17.318" v="3469" actId="207"/>
            <ac:spMkLst>
              <pc:docMk/>
              <pc:sldMasterMk cId="470687262" sldId="2147483650"/>
              <pc:sldLayoutMk cId="3123103877" sldId="2147483670"/>
              <ac:spMk id="4" creationId="{91A641CB-25B6-46DF-B429-231029DEF862}"/>
            </ac:spMkLst>
          </pc:spChg>
        </pc:sldLayoutChg>
        <pc:sldLayoutChg chg="del">
          <pc:chgData name="Michelle Millar" userId="ca2c1bca-f194-43da-b766-a2d0350c5abf" providerId="ADAL" clId="{2434FCD1-60D2-4EC1-86A7-F0F00F973510}" dt="2020-10-27T09:14:00.802" v="250" actId="2696"/>
          <pc:sldLayoutMkLst>
            <pc:docMk/>
            <pc:sldMasterMk cId="470687262" sldId="2147483650"/>
            <pc:sldLayoutMk cId="1313063224" sldId="2147483684"/>
          </pc:sldLayoutMkLst>
        </pc:sldLayoutChg>
      </pc:sldMasterChg>
      <pc:sldMasterChg chg="modSldLayout">
        <pc:chgData name="Michelle Millar" userId="ca2c1bca-f194-43da-b766-a2d0350c5abf" providerId="ADAL" clId="{2434FCD1-60D2-4EC1-86A7-F0F00F973510}" dt="2020-10-27T14:25:18.868" v="3461" actId="207"/>
        <pc:sldMasterMkLst>
          <pc:docMk/>
          <pc:sldMasterMk cId="3148813084" sldId="2147483653"/>
        </pc:sldMasterMkLst>
        <pc:sldLayoutChg chg="modSp">
          <pc:chgData name="Michelle Millar" userId="ca2c1bca-f194-43da-b766-a2d0350c5abf" providerId="ADAL" clId="{2434FCD1-60D2-4EC1-86A7-F0F00F973510}" dt="2020-10-27T14:25:15.147" v="3460" actId="207"/>
          <pc:sldLayoutMkLst>
            <pc:docMk/>
            <pc:sldMasterMk cId="3148813084" sldId="2147483653"/>
            <pc:sldLayoutMk cId="570302313" sldId="2147483654"/>
          </pc:sldLayoutMkLst>
          <pc:spChg chg="mod">
            <ac:chgData name="Michelle Millar" userId="ca2c1bca-f194-43da-b766-a2d0350c5abf" providerId="ADAL" clId="{2434FCD1-60D2-4EC1-86A7-F0F00F973510}" dt="2020-10-27T14:25:11.811" v="3459" actId="207"/>
            <ac:spMkLst>
              <pc:docMk/>
              <pc:sldMasterMk cId="3148813084" sldId="2147483653"/>
              <pc:sldLayoutMk cId="570302313" sldId="2147483654"/>
              <ac:spMk id="20" creationId="{00000000-0000-0000-0000-000000000000}"/>
            </ac:spMkLst>
          </pc:spChg>
          <pc:spChg chg="mod">
            <ac:chgData name="Michelle Millar" userId="ca2c1bca-f194-43da-b766-a2d0350c5abf" providerId="ADAL" clId="{2434FCD1-60D2-4EC1-86A7-F0F00F973510}" dt="2020-10-27T14:25:15.147" v="3460" actId="207"/>
            <ac:spMkLst>
              <pc:docMk/>
              <pc:sldMasterMk cId="3148813084" sldId="2147483653"/>
              <pc:sldLayoutMk cId="570302313" sldId="2147483654"/>
              <ac:spMk id="21" creationId="{00000000-0000-0000-0000-000000000000}"/>
            </ac:spMkLst>
          </pc:spChg>
        </pc:sldLayoutChg>
        <pc:sldLayoutChg chg="modSp">
          <pc:chgData name="Michelle Millar" userId="ca2c1bca-f194-43da-b766-a2d0350c5abf" providerId="ADAL" clId="{2434FCD1-60D2-4EC1-86A7-F0F00F973510}" dt="2020-10-27T14:25:18.868" v="3461" actId="207"/>
          <pc:sldLayoutMkLst>
            <pc:docMk/>
            <pc:sldMasterMk cId="3148813084" sldId="2147483653"/>
            <pc:sldLayoutMk cId="2747165617" sldId="2147483667"/>
          </pc:sldLayoutMkLst>
          <pc:spChg chg="mod">
            <ac:chgData name="Michelle Millar" userId="ca2c1bca-f194-43da-b766-a2d0350c5abf" providerId="ADAL" clId="{2434FCD1-60D2-4EC1-86A7-F0F00F973510}" dt="2020-10-27T14:25:18.868" v="3461" actId="207"/>
            <ac:spMkLst>
              <pc:docMk/>
              <pc:sldMasterMk cId="3148813084" sldId="2147483653"/>
              <pc:sldLayoutMk cId="2747165617" sldId="2147483667"/>
              <ac:spMk id="20" creationId="{00000000-0000-0000-0000-000000000000}"/>
            </ac:spMkLst>
          </pc:spChg>
        </pc:sldLayoutChg>
      </pc:sldMasterChg>
      <pc:sldMasterChg chg="del delSldLayout">
        <pc:chgData name="Michelle Millar" userId="ca2c1bca-f194-43da-b766-a2d0350c5abf" providerId="ADAL" clId="{2434FCD1-60D2-4EC1-86A7-F0F00F973510}" dt="2020-10-27T13:33:34.911" v="894" actId="2696"/>
        <pc:sldMasterMkLst>
          <pc:docMk/>
          <pc:sldMasterMk cId="1165836726" sldId="2147483659"/>
        </pc:sldMasterMkLst>
        <pc:sldLayoutChg chg="del">
          <pc:chgData name="Michelle Millar" userId="ca2c1bca-f194-43da-b766-a2d0350c5abf" providerId="ADAL" clId="{2434FCD1-60D2-4EC1-86A7-F0F00F973510}" dt="2020-10-27T13:33:34.908" v="892" actId="2696"/>
          <pc:sldLayoutMkLst>
            <pc:docMk/>
            <pc:sldMasterMk cId="1165836726" sldId="2147483659"/>
            <pc:sldLayoutMk cId="1245434306" sldId="2147483660"/>
          </pc:sldLayoutMkLst>
        </pc:sldLayoutChg>
        <pc:sldLayoutChg chg="del">
          <pc:chgData name="Michelle Millar" userId="ca2c1bca-f194-43da-b766-a2d0350c5abf" providerId="ADAL" clId="{2434FCD1-60D2-4EC1-86A7-F0F00F973510}" dt="2020-10-27T13:33:34.909" v="893" actId="2696"/>
          <pc:sldLayoutMkLst>
            <pc:docMk/>
            <pc:sldMasterMk cId="1165836726" sldId="2147483659"/>
            <pc:sldLayoutMk cId="2474037213" sldId="2147483666"/>
          </pc:sldLayoutMkLst>
        </pc:sldLayoutChg>
      </pc:sldMasterChg>
      <pc:sldMasterChg chg="delSldLayout modSldLayout">
        <pc:chgData name="Michelle Millar" userId="ca2c1bca-f194-43da-b766-a2d0350c5abf" providerId="ADAL" clId="{2434FCD1-60D2-4EC1-86A7-F0F00F973510}" dt="2020-10-27T14:24:48.491" v="3456" actId="2696"/>
        <pc:sldMasterMkLst>
          <pc:docMk/>
          <pc:sldMasterMk cId="470968056" sldId="2147483663"/>
        </pc:sldMasterMkLst>
        <pc:sldLayoutChg chg="del">
          <pc:chgData name="Michelle Millar" userId="ca2c1bca-f194-43da-b766-a2d0350c5abf" providerId="ADAL" clId="{2434FCD1-60D2-4EC1-86A7-F0F00F973510}" dt="2020-10-27T14:24:48.491" v="3456" actId="2696"/>
          <pc:sldLayoutMkLst>
            <pc:docMk/>
            <pc:sldMasterMk cId="470968056" sldId="2147483663"/>
            <pc:sldLayoutMk cId="893191456" sldId="2147483656"/>
          </pc:sldLayoutMkLst>
        </pc:sldLayoutChg>
        <pc:sldLayoutChg chg="modSp">
          <pc:chgData name="Michelle Millar" userId="ca2c1bca-f194-43da-b766-a2d0350c5abf" providerId="ADAL" clId="{2434FCD1-60D2-4EC1-86A7-F0F00F973510}" dt="2020-10-27T14:24:35.948" v="3454" actId="207"/>
          <pc:sldLayoutMkLst>
            <pc:docMk/>
            <pc:sldMasterMk cId="470968056" sldId="2147483663"/>
            <pc:sldLayoutMk cId="1251128988" sldId="2147483664"/>
          </pc:sldLayoutMkLst>
          <pc:spChg chg="mod">
            <ac:chgData name="Michelle Millar" userId="ca2c1bca-f194-43da-b766-a2d0350c5abf" providerId="ADAL" clId="{2434FCD1-60D2-4EC1-86A7-F0F00F973510}" dt="2020-10-27T14:24:29.513" v="3453" actId="207"/>
            <ac:spMkLst>
              <pc:docMk/>
              <pc:sldMasterMk cId="470968056" sldId="2147483663"/>
              <pc:sldLayoutMk cId="1251128988" sldId="2147483664"/>
              <ac:spMk id="20" creationId="{00000000-0000-0000-0000-000000000000}"/>
            </ac:spMkLst>
          </pc:spChg>
          <pc:spChg chg="mod">
            <ac:chgData name="Michelle Millar" userId="ca2c1bca-f194-43da-b766-a2d0350c5abf" providerId="ADAL" clId="{2434FCD1-60D2-4EC1-86A7-F0F00F973510}" dt="2020-10-27T14:24:35.948" v="3454" actId="207"/>
            <ac:spMkLst>
              <pc:docMk/>
              <pc:sldMasterMk cId="470968056" sldId="2147483663"/>
              <pc:sldLayoutMk cId="1251128988" sldId="2147483664"/>
              <ac:spMk id="21" creationId="{00000000-0000-0000-0000-000000000000}"/>
            </ac:spMkLst>
          </pc:spChg>
        </pc:sldLayoutChg>
        <pc:sldLayoutChg chg="del">
          <pc:chgData name="Michelle Millar" userId="ca2c1bca-f194-43da-b766-a2d0350c5abf" providerId="ADAL" clId="{2434FCD1-60D2-4EC1-86A7-F0F00F973510}" dt="2020-10-27T13:32:51.830" v="885" actId="2696"/>
          <pc:sldLayoutMkLst>
            <pc:docMk/>
            <pc:sldMasterMk cId="470968056" sldId="2147483663"/>
            <pc:sldLayoutMk cId="2823472830" sldId="2147483671"/>
          </pc:sldLayoutMkLst>
        </pc:sldLayoutChg>
        <pc:sldLayoutChg chg="del">
          <pc:chgData name="Michelle Millar" userId="ca2c1bca-f194-43da-b766-a2d0350c5abf" providerId="ADAL" clId="{2434FCD1-60D2-4EC1-86A7-F0F00F973510}" dt="2020-10-27T13:32:52.961" v="886" actId="2696"/>
          <pc:sldLayoutMkLst>
            <pc:docMk/>
            <pc:sldMasterMk cId="470968056" sldId="2147483663"/>
            <pc:sldLayoutMk cId="2943679900" sldId="2147483672"/>
          </pc:sldLayoutMkLst>
        </pc:sldLayoutChg>
        <pc:sldLayoutChg chg="del">
          <pc:chgData name="Michelle Millar" userId="ca2c1bca-f194-43da-b766-a2d0350c5abf" providerId="ADAL" clId="{2434FCD1-60D2-4EC1-86A7-F0F00F973510}" dt="2020-10-27T13:32:53.888" v="887" actId="2696"/>
          <pc:sldLayoutMkLst>
            <pc:docMk/>
            <pc:sldMasterMk cId="470968056" sldId="2147483663"/>
            <pc:sldLayoutMk cId="3527553467" sldId="2147483673"/>
          </pc:sldLayoutMkLst>
        </pc:sldLayoutChg>
        <pc:sldLayoutChg chg="del">
          <pc:chgData name="Michelle Millar" userId="ca2c1bca-f194-43da-b766-a2d0350c5abf" providerId="ADAL" clId="{2434FCD1-60D2-4EC1-86A7-F0F00F973510}" dt="2020-10-27T13:32:41.157" v="884" actId="2696"/>
          <pc:sldLayoutMkLst>
            <pc:docMk/>
            <pc:sldMasterMk cId="470968056" sldId="2147483663"/>
            <pc:sldLayoutMk cId="742503895" sldId="2147483681"/>
          </pc:sldLayoutMkLst>
        </pc:sldLayoutChg>
        <pc:sldLayoutChg chg="delSp modSp mod">
          <pc:chgData name="Michelle Millar" userId="ca2c1bca-f194-43da-b766-a2d0350c5abf" providerId="ADAL" clId="{2434FCD1-60D2-4EC1-86A7-F0F00F973510}" dt="2020-10-27T14:24:43.685" v="3455" actId="207"/>
          <pc:sldLayoutMkLst>
            <pc:docMk/>
            <pc:sldMasterMk cId="470968056" sldId="2147483663"/>
            <pc:sldLayoutMk cId="3919398711" sldId="2147483683"/>
          </pc:sldLayoutMkLst>
          <pc:spChg chg="mod">
            <ac:chgData name="Michelle Millar" userId="ca2c1bca-f194-43da-b766-a2d0350c5abf" providerId="ADAL" clId="{2434FCD1-60D2-4EC1-86A7-F0F00F973510}" dt="2020-10-27T14:24:43.685" v="3455" actId="207"/>
            <ac:spMkLst>
              <pc:docMk/>
              <pc:sldMasterMk cId="470968056" sldId="2147483663"/>
              <pc:sldLayoutMk cId="3919398711" sldId="2147483683"/>
              <ac:spMk id="20" creationId="{00000000-0000-0000-0000-000000000000}"/>
            </ac:spMkLst>
          </pc:spChg>
          <pc:spChg chg="del">
            <ac:chgData name="Michelle Millar" userId="ca2c1bca-f194-43da-b766-a2d0350c5abf" providerId="ADAL" clId="{2434FCD1-60D2-4EC1-86A7-F0F00F973510}" dt="2020-10-27T08:47:57.241" v="4" actId="478"/>
            <ac:spMkLst>
              <pc:docMk/>
              <pc:sldMasterMk cId="470968056" sldId="2147483663"/>
              <pc:sldLayoutMk cId="3919398711" sldId="2147483683"/>
              <ac:spMk id="21" creationId="{00000000-0000-0000-0000-000000000000}"/>
            </ac:spMkLst>
          </pc:spChg>
          <pc:picChg chg="mod">
            <ac:chgData name="Michelle Millar" userId="ca2c1bca-f194-43da-b766-a2d0350c5abf" providerId="ADAL" clId="{2434FCD1-60D2-4EC1-86A7-F0F00F973510}" dt="2020-10-27T08:48:07.201" v="45" actId="1035"/>
            <ac:picMkLst>
              <pc:docMk/>
              <pc:sldMasterMk cId="470968056" sldId="2147483663"/>
              <pc:sldLayoutMk cId="3919398711" sldId="2147483683"/>
              <ac:picMk id="5" creationId="{00000000-0000-0000-0000-000000000000}"/>
            </ac:picMkLst>
          </pc:picChg>
        </pc:sldLayoutChg>
        <pc:sldLayoutChg chg="del">
          <pc:chgData name="Michelle Millar" userId="ca2c1bca-f194-43da-b766-a2d0350c5abf" providerId="ADAL" clId="{2434FCD1-60D2-4EC1-86A7-F0F00F973510}" dt="2020-10-27T13:33:03.649" v="888" actId="2696"/>
          <pc:sldLayoutMkLst>
            <pc:docMk/>
            <pc:sldMasterMk cId="470968056" sldId="2147483663"/>
            <pc:sldLayoutMk cId="2378635285" sldId="2147483684"/>
          </pc:sldLayoutMkLst>
        </pc:sldLayoutChg>
        <pc:sldLayoutChg chg="del">
          <pc:chgData name="Michelle Millar" userId="ca2c1bca-f194-43da-b766-a2d0350c5abf" providerId="ADAL" clId="{2434FCD1-60D2-4EC1-86A7-F0F00F973510}" dt="2020-10-27T13:35:09.481" v="899" actId="2696"/>
          <pc:sldLayoutMkLst>
            <pc:docMk/>
            <pc:sldMasterMk cId="470968056" sldId="2147483663"/>
            <pc:sldLayoutMk cId="2671260981" sldId="2147483685"/>
          </pc:sldLayoutMkLst>
        </pc:sldLayoutChg>
      </pc:sldMasterChg>
      <pc:sldMasterChg chg="del delSldLayout">
        <pc:chgData name="Michelle Millar" userId="ca2c1bca-f194-43da-b766-a2d0350c5abf" providerId="ADAL" clId="{2434FCD1-60D2-4EC1-86A7-F0F00F973510}" dt="2020-10-27T13:33:33.704" v="891" actId="2696"/>
        <pc:sldMasterMkLst>
          <pc:docMk/>
          <pc:sldMasterMk cId="2124426553" sldId="2147483674"/>
        </pc:sldMasterMkLst>
        <pc:sldLayoutChg chg="del">
          <pc:chgData name="Michelle Millar" userId="ca2c1bca-f194-43da-b766-a2d0350c5abf" providerId="ADAL" clId="{2434FCD1-60D2-4EC1-86A7-F0F00F973510}" dt="2020-10-27T13:33:33.700" v="889" actId="2696"/>
          <pc:sldLayoutMkLst>
            <pc:docMk/>
            <pc:sldMasterMk cId="2124426553" sldId="2147483674"/>
            <pc:sldLayoutMk cId="1102771171" sldId="2147483675"/>
          </pc:sldLayoutMkLst>
        </pc:sldLayoutChg>
        <pc:sldLayoutChg chg="del">
          <pc:chgData name="Michelle Millar" userId="ca2c1bca-f194-43da-b766-a2d0350c5abf" providerId="ADAL" clId="{2434FCD1-60D2-4EC1-86A7-F0F00F973510}" dt="2020-10-27T13:33:33.702" v="890" actId="2696"/>
          <pc:sldLayoutMkLst>
            <pc:docMk/>
            <pc:sldMasterMk cId="2124426553" sldId="2147483674"/>
            <pc:sldLayoutMk cId="1447865475" sldId="2147483676"/>
          </pc:sldLayoutMkLst>
        </pc:sldLayoutChg>
      </pc:sldMasterChg>
      <pc:sldMasterChg chg="modSldLayout">
        <pc:chgData name="Michelle Millar" userId="ca2c1bca-f194-43da-b766-a2d0350c5abf" providerId="ADAL" clId="{2434FCD1-60D2-4EC1-86A7-F0F00F973510}" dt="2020-10-27T14:25:04.600" v="3458" actId="207"/>
        <pc:sldMasterMkLst>
          <pc:docMk/>
          <pc:sldMasterMk cId="2266300725" sldId="2147483677"/>
        </pc:sldMasterMkLst>
        <pc:sldLayoutChg chg="modSp">
          <pc:chgData name="Michelle Millar" userId="ca2c1bca-f194-43da-b766-a2d0350c5abf" providerId="ADAL" clId="{2434FCD1-60D2-4EC1-86A7-F0F00F973510}" dt="2020-10-27T14:25:04.600" v="3458" actId="207"/>
          <pc:sldLayoutMkLst>
            <pc:docMk/>
            <pc:sldMasterMk cId="2266300725" sldId="2147483677"/>
            <pc:sldLayoutMk cId="2262044929" sldId="2147483680"/>
          </pc:sldLayoutMkLst>
          <pc:spChg chg="mod">
            <ac:chgData name="Michelle Millar" userId="ca2c1bca-f194-43da-b766-a2d0350c5abf" providerId="ADAL" clId="{2434FCD1-60D2-4EC1-86A7-F0F00F973510}" dt="2020-10-27T14:25:04.600" v="3458" actId="207"/>
            <ac:spMkLst>
              <pc:docMk/>
              <pc:sldMasterMk cId="2266300725" sldId="2147483677"/>
              <pc:sldLayoutMk cId="2262044929" sldId="2147483680"/>
              <ac:spMk id="2" creationId="{5FB7F015-2A57-4B5F-88D9-ACA26915962C}"/>
            </ac:spMkLst>
          </pc:spChg>
          <pc:spChg chg="mod">
            <ac:chgData name="Michelle Millar" userId="ca2c1bca-f194-43da-b766-a2d0350c5abf" providerId="ADAL" clId="{2434FCD1-60D2-4EC1-86A7-F0F00F973510}" dt="2020-10-27T14:24:59.405" v="3457" actId="207"/>
            <ac:spMkLst>
              <pc:docMk/>
              <pc:sldMasterMk cId="2266300725" sldId="2147483677"/>
              <pc:sldLayoutMk cId="2262044929" sldId="2147483680"/>
              <ac:spMk id="4" creationId="{15EE3339-B220-4E3D-AA10-3D4248C2727D}"/>
            </ac:spMkLst>
          </pc:spChg>
        </pc:sldLayoutChg>
      </pc:sldMasterChg>
      <pc:sldMasterChg chg="delSp mod delSldLayout">
        <pc:chgData name="Michelle Millar" userId="ca2c1bca-f194-43da-b766-a2d0350c5abf" providerId="ADAL" clId="{2434FCD1-60D2-4EC1-86A7-F0F00F973510}" dt="2020-10-27T08:47:36.572" v="3" actId="6014"/>
        <pc:sldMasterMkLst>
          <pc:docMk/>
          <pc:sldMasterMk cId="1760647524" sldId="2147483682"/>
        </pc:sldMasterMkLst>
        <pc:picChg chg="del">
          <ac:chgData name="Michelle Millar" userId="ca2c1bca-f194-43da-b766-a2d0350c5abf" providerId="ADAL" clId="{2434FCD1-60D2-4EC1-86A7-F0F00F973510}" dt="2020-10-27T08:47:28.489" v="2" actId="478"/>
          <ac:picMkLst>
            <pc:docMk/>
            <pc:sldMasterMk cId="1760647524" sldId="2147483682"/>
            <ac:picMk id="7" creationId="{00000000-0000-0000-0000-000000000000}"/>
          </ac:picMkLst>
        </pc:picChg>
        <pc:sldLayoutChg chg="del">
          <pc:chgData name="Michelle Millar" userId="ca2c1bca-f194-43da-b766-a2d0350c5abf" providerId="ADAL" clId="{2434FCD1-60D2-4EC1-86A7-F0F00F973510}" dt="2020-10-27T08:47:25.034" v="0" actId="2696"/>
          <pc:sldLayoutMkLst>
            <pc:docMk/>
            <pc:sldMasterMk cId="1760647524" sldId="2147483682"/>
            <pc:sldLayoutMk cId="3045500575" sldId="2147483683"/>
          </pc:sldLayoutMkLst>
        </pc:sldLayoutChg>
        <pc:sldLayoutChg chg="del">
          <pc:chgData name="Michelle Millar" userId="ca2c1bca-f194-43da-b766-a2d0350c5abf" providerId="ADAL" clId="{2434FCD1-60D2-4EC1-86A7-F0F00F973510}" dt="2020-10-27T08:47:25.935" v="1" actId="2696"/>
          <pc:sldLayoutMkLst>
            <pc:docMk/>
            <pc:sldMasterMk cId="1760647524" sldId="2147483682"/>
            <pc:sldLayoutMk cId="3876130700" sldId="21474836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C5F7D-AE2E-47C7-8BA2-CC4D7F4E80EF}" type="datetimeFigureOut">
              <a:rPr lang="en-GB" smtClean="0"/>
              <a:t>03/02/2021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9EF18-44DA-4CCF-A8F6-0B08C3010558}" type="slidenum">
              <a:rPr lang="en-GB" smtClean="0"/>
              <a:t>‹#›</a:t>
            </a:fld>
            <a:endParaRPr lang="en-GB"/>
          </a:p>
        </p:txBody>
      </p:sp>
    </p:spTree>
    <p:extLst>
      <p:ext uri="{BB962C8B-B14F-4D97-AF65-F5344CB8AC3E}">
        <p14:creationId xmlns:p14="http://schemas.microsoft.com/office/powerpoint/2010/main" val="2347601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South African company with global reach</a:t>
            </a:r>
          </a:p>
          <a:p>
            <a:r>
              <a:rPr lang="en-GB"/>
              <a:t>3 golden threads</a:t>
            </a:r>
          </a:p>
          <a:p>
            <a:pPr marL="171450" indent="-171450">
              <a:buFont typeface="Arial" panose="020B0604020202020204" pitchFamily="34" charset="0"/>
              <a:buChar char="•"/>
            </a:pPr>
            <a:r>
              <a:rPr lang="en-GB"/>
              <a:t>We know real estate</a:t>
            </a:r>
          </a:p>
          <a:p>
            <a:pPr marL="628650" lvl="1" indent="-171450">
              <a:buFont typeface="Arial" panose="020B0604020202020204" pitchFamily="34" charset="0"/>
              <a:buChar char="•"/>
            </a:pPr>
            <a:r>
              <a:rPr lang="en-GB"/>
              <a:t>Therefore we understand your needs</a:t>
            </a:r>
          </a:p>
          <a:p>
            <a:pPr marL="171450" lvl="0" indent="-171450">
              <a:buFont typeface="Arial" panose="020B0604020202020204" pitchFamily="34" charset="0"/>
              <a:buChar char="•"/>
            </a:pPr>
            <a:r>
              <a:rPr lang="en-GB"/>
              <a:t>We have a track record of excellence with your peers</a:t>
            </a:r>
          </a:p>
          <a:p>
            <a:pPr marL="628650" lvl="1" indent="-171450">
              <a:buFont typeface="Arial" panose="020B0604020202020204" pitchFamily="34" charset="0"/>
              <a:buChar char="•"/>
            </a:pPr>
            <a:r>
              <a:rPr lang="en-GB"/>
              <a:t>You will see many quotes from our clients</a:t>
            </a:r>
          </a:p>
          <a:p>
            <a:pPr marL="171450" indent="-171450">
              <a:buFont typeface="Arial" panose="020B0604020202020204" pitchFamily="34" charset="0"/>
              <a:buChar char="•"/>
            </a:pPr>
            <a:r>
              <a:rPr lang="en-GB"/>
              <a:t>We have a history of remote delivery</a:t>
            </a:r>
          </a:p>
          <a:p>
            <a:pPr marL="628650" lvl="1" indent="-171450">
              <a:buFont typeface="Arial" panose="020B0604020202020204" pitchFamily="34" charset="0"/>
              <a:buChar char="•"/>
            </a:pPr>
            <a:r>
              <a:rPr lang="en-GB"/>
              <a:t>Particularly important in the environment we find ourselves in today</a:t>
            </a:r>
          </a:p>
          <a:p>
            <a:pPr marL="628650" lvl="1" indent="-171450">
              <a:buFont typeface="Arial" panose="020B0604020202020204" pitchFamily="34" charset="0"/>
              <a:buChar char="•"/>
            </a:pPr>
            <a:endParaRPr lang="en-GB"/>
          </a:p>
          <a:p>
            <a:pPr marL="457200" lvl="1" indent="0">
              <a:buFont typeface="Arial" panose="020B0604020202020204" pitchFamily="34" charset="0"/>
              <a:buNone/>
            </a:pPr>
            <a:endParaRPr lang="en-GB"/>
          </a:p>
          <a:p>
            <a:r>
              <a:rPr lang="en-GB"/>
              <a:t>Important things to point out</a:t>
            </a:r>
          </a:p>
          <a:p>
            <a:r>
              <a:rPr lang="en-GB"/>
              <a:t>In business for over 18 years</a:t>
            </a:r>
          </a:p>
          <a:p>
            <a:r>
              <a:rPr lang="en-GB"/>
              <a:t>109 people</a:t>
            </a:r>
          </a:p>
          <a:p>
            <a:r>
              <a:rPr lang="en-GB"/>
              <a:t>350 solutions delivered across 20 countries and over 55 active clients</a:t>
            </a:r>
          </a:p>
          <a:p>
            <a:r>
              <a:rPr lang="en-GB"/>
              <a:t>Word of mouth</a:t>
            </a:r>
          </a:p>
          <a:p>
            <a:r>
              <a:rPr lang="en-GB"/>
              <a:t>Focussed on long term partnerships, not just client vendor</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34094135-D45E-499E-939E-01F4B6430191}" type="slidenum">
              <a:rPr lang="en-US" smtClean="0"/>
              <a:t>4</a:t>
            </a:fld>
            <a:endParaRPr lang="en-US"/>
          </a:p>
        </p:txBody>
      </p:sp>
    </p:spTree>
    <p:extLst>
      <p:ext uri="{BB962C8B-B14F-4D97-AF65-F5344CB8AC3E}">
        <p14:creationId xmlns:p14="http://schemas.microsoft.com/office/powerpoint/2010/main" val="1431721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Companies that know RE that then outsource their technical delivery</a:t>
            </a:r>
          </a:p>
          <a:p>
            <a:r>
              <a:rPr lang="en-GB"/>
              <a:t>Companies that know tech, but need to be taught about Real Estate</a:t>
            </a:r>
          </a:p>
          <a:p>
            <a:r>
              <a:rPr lang="en-GB"/>
              <a:t>Open Blends in both</a:t>
            </a:r>
          </a:p>
          <a:p>
            <a:endParaRPr lang="en-US"/>
          </a:p>
        </p:txBody>
      </p:sp>
      <p:sp>
        <p:nvSpPr>
          <p:cNvPr id="4" name="Slide Number Placeholder 3"/>
          <p:cNvSpPr>
            <a:spLocks noGrp="1"/>
          </p:cNvSpPr>
          <p:nvPr>
            <p:ph type="sldNum" sz="quarter" idx="5"/>
          </p:nvPr>
        </p:nvSpPr>
        <p:spPr/>
        <p:txBody>
          <a:bodyPr/>
          <a:lstStyle/>
          <a:p>
            <a:fld id="{34094135-D45E-499E-939E-01F4B6430191}" type="slidenum">
              <a:rPr lang="en-US" smtClean="0"/>
              <a:t>6</a:t>
            </a:fld>
            <a:endParaRPr lang="en-US"/>
          </a:p>
        </p:txBody>
      </p:sp>
    </p:spTree>
    <p:extLst>
      <p:ext uri="{BB962C8B-B14F-4D97-AF65-F5344CB8AC3E}">
        <p14:creationId xmlns:p14="http://schemas.microsoft.com/office/powerpoint/2010/main" val="16592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picked up that this project will require collaboration between the SEGRO team as well as one or more vendors</a:t>
            </a:r>
          </a:p>
          <a:p>
            <a:r>
              <a:rPr lang="en-US"/>
              <a:t>We have years of experience in working under various roles from working alongside the core MRI team on their actual product through fully outsourced and finally as part of a client or vendor team</a:t>
            </a:r>
          </a:p>
        </p:txBody>
      </p:sp>
      <p:sp>
        <p:nvSpPr>
          <p:cNvPr id="4" name="Slide Number Placeholder 3"/>
          <p:cNvSpPr>
            <a:spLocks noGrp="1"/>
          </p:cNvSpPr>
          <p:nvPr>
            <p:ph type="sldNum" sz="quarter" idx="5"/>
          </p:nvPr>
        </p:nvSpPr>
        <p:spPr/>
        <p:txBody>
          <a:bodyPr/>
          <a:lstStyle/>
          <a:p>
            <a:fld id="{34094135-D45E-499E-939E-01F4B6430191}" type="slidenum">
              <a:rPr lang="en-US" smtClean="0"/>
              <a:t>10</a:t>
            </a:fld>
            <a:endParaRPr lang="en-US"/>
          </a:p>
        </p:txBody>
      </p:sp>
    </p:spTree>
    <p:extLst>
      <p:ext uri="{BB962C8B-B14F-4D97-AF65-F5344CB8AC3E}">
        <p14:creationId xmlns:p14="http://schemas.microsoft.com/office/powerpoint/2010/main" val="21341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phases will seem familiar as I am sure MRI as well as the other respondents will all use this model </a:t>
            </a:r>
          </a:p>
          <a:p>
            <a:r>
              <a:rPr lang="en-GB"/>
              <a:t>Our difference is the experience and exposure of the tasks under each phase</a:t>
            </a:r>
          </a:p>
          <a:p>
            <a:r>
              <a:rPr lang="en-GB"/>
              <a:t>For e.g. you have already identified the 6 “batches”, but we would be wanting to use the blueprinting phase as a way to consult on what should be batched together so as to reduce the impact on any regression testing at the end as we would actually suggest testing each batch as well as then regression testing the other batches </a:t>
            </a:r>
          </a:p>
        </p:txBody>
      </p:sp>
      <p:sp>
        <p:nvSpPr>
          <p:cNvPr id="4" name="Slide Number Placeholder 3"/>
          <p:cNvSpPr>
            <a:spLocks noGrp="1"/>
          </p:cNvSpPr>
          <p:nvPr>
            <p:ph type="sldNum" sz="quarter" idx="5"/>
          </p:nvPr>
        </p:nvSpPr>
        <p:spPr/>
        <p:txBody>
          <a:bodyPr/>
          <a:lstStyle/>
          <a:p>
            <a:fld id="{34094135-D45E-499E-939E-01F4B6430191}" type="slidenum">
              <a:rPr lang="en-US" smtClean="0"/>
              <a:t>11</a:t>
            </a:fld>
            <a:endParaRPr lang="en-US"/>
          </a:p>
        </p:txBody>
      </p:sp>
    </p:spTree>
    <p:extLst>
      <p:ext uri="{BB962C8B-B14F-4D97-AF65-F5344CB8AC3E}">
        <p14:creationId xmlns:p14="http://schemas.microsoft.com/office/powerpoint/2010/main" val="293857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err="1"/>
              <a:t>Pistilli</a:t>
            </a:r>
            <a:r>
              <a:rPr lang="en-GB"/>
              <a:t> RM</a:t>
            </a:r>
          </a:p>
          <a:p>
            <a:pPr marL="685800" lvl="1" indent="-228600">
              <a:buAutoNum type="arabicPeriod"/>
            </a:pPr>
            <a:r>
              <a:rPr lang="en-GB"/>
              <a:t>Originally approached for this project</a:t>
            </a:r>
          </a:p>
          <a:p>
            <a:pPr marL="685800" lvl="1" indent="-228600">
              <a:buAutoNum type="arabicPeriod"/>
            </a:pPr>
            <a:r>
              <a:rPr lang="en-GB"/>
              <a:t>Now have a monthly support FTE</a:t>
            </a:r>
          </a:p>
          <a:p>
            <a:pPr marL="228600" indent="-228600">
              <a:buAutoNum type="arabicPeriod"/>
            </a:pPr>
            <a:r>
              <a:rPr lang="en-GB"/>
              <a:t>JFK</a:t>
            </a:r>
          </a:p>
          <a:p>
            <a:pPr marL="685800" lvl="1" indent="-228600">
              <a:buAutoNum type="arabicPeriod"/>
            </a:pPr>
            <a:r>
              <a:rPr lang="en-GB"/>
              <a:t>Originally assisted with integrations into work order system</a:t>
            </a:r>
          </a:p>
          <a:p>
            <a:pPr marL="685800" lvl="1" indent="-228600">
              <a:buAutoNum type="arabicPeriod"/>
            </a:pPr>
            <a:r>
              <a:rPr lang="en-GB"/>
              <a:t>Now go to support team</a:t>
            </a:r>
          </a:p>
          <a:p>
            <a:pPr marL="228600" indent="-228600">
              <a:buAutoNum type="arabicPeriod"/>
            </a:pPr>
            <a:r>
              <a:rPr lang="en-GB"/>
              <a:t>UE</a:t>
            </a:r>
          </a:p>
          <a:p>
            <a:pPr marL="685800" lvl="1" indent="-228600">
              <a:buAutoNum type="arabicPeriod"/>
            </a:pPr>
            <a:r>
              <a:rPr lang="en-GB"/>
              <a:t>MRI originally implemented by RF and Redirect</a:t>
            </a:r>
          </a:p>
          <a:p>
            <a:pPr marL="685800" lvl="1" indent="-228600">
              <a:buAutoNum type="arabicPeriod"/>
            </a:pPr>
            <a:r>
              <a:rPr lang="en-GB"/>
              <a:t>Open Box then brought in for both project work and support and now internal MRI app specialist</a:t>
            </a:r>
          </a:p>
          <a:p>
            <a:pPr marL="685800" lvl="1" indent="-228600">
              <a:buAutoNum type="arabicPeriod"/>
            </a:pPr>
            <a:r>
              <a:rPr lang="en-GB"/>
              <a:t>Upgrade treated as opportunity to clean up etc. </a:t>
            </a:r>
          </a:p>
          <a:p>
            <a:pPr marL="228600" indent="-228600">
              <a:buAutoNum type="arabicPeriod"/>
            </a:pPr>
            <a:r>
              <a:rPr lang="en-GB"/>
              <a:t>Rose</a:t>
            </a:r>
          </a:p>
          <a:p>
            <a:pPr marL="685800" lvl="1" indent="-228600">
              <a:buAutoNum type="arabicPeriod"/>
            </a:pPr>
            <a:r>
              <a:rPr lang="en-GB"/>
              <a:t>Client wanted to move off custom application into MRI</a:t>
            </a:r>
          </a:p>
          <a:p>
            <a:pPr marL="685800" lvl="1" indent="-228600">
              <a:buAutoNum type="arabicPeriod"/>
            </a:pPr>
            <a:r>
              <a:rPr lang="en-GB"/>
              <a:t>Needed to work very closely to understand the drivers behind custom and then figure out ways to use core MRI to achieve vs. remove customizations</a:t>
            </a:r>
          </a:p>
        </p:txBody>
      </p:sp>
      <p:sp>
        <p:nvSpPr>
          <p:cNvPr id="4" name="Slide Number Placeholder 3"/>
          <p:cNvSpPr>
            <a:spLocks noGrp="1"/>
          </p:cNvSpPr>
          <p:nvPr>
            <p:ph type="sldNum" sz="quarter" idx="5"/>
          </p:nvPr>
        </p:nvSpPr>
        <p:spPr/>
        <p:txBody>
          <a:bodyPr/>
          <a:lstStyle/>
          <a:p>
            <a:fld id="{34094135-D45E-499E-939E-01F4B6430191}" type="slidenum">
              <a:rPr lang="en-US" smtClean="0"/>
              <a:t>13</a:t>
            </a:fld>
            <a:endParaRPr lang="en-US"/>
          </a:p>
        </p:txBody>
      </p:sp>
    </p:spTree>
    <p:extLst>
      <p:ext uri="{BB962C8B-B14F-4D97-AF65-F5344CB8AC3E}">
        <p14:creationId xmlns:p14="http://schemas.microsoft.com/office/powerpoint/2010/main" val="291498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 bank recon – automatically checking off cleared payments in bank rec so human did not have to</a:t>
            </a:r>
          </a:p>
          <a:p>
            <a:r>
              <a:rPr lang="en-GB" dirty="0"/>
              <a:t>Positive Pay reports – this is a US example (check clearance) but relevant to cash and bank management</a:t>
            </a:r>
          </a:p>
        </p:txBody>
      </p:sp>
      <p:sp>
        <p:nvSpPr>
          <p:cNvPr id="4" name="Slide Number Placeholder 3"/>
          <p:cNvSpPr>
            <a:spLocks noGrp="1"/>
          </p:cNvSpPr>
          <p:nvPr>
            <p:ph type="sldNum" sz="quarter" idx="5"/>
          </p:nvPr>
        </p:nvSpPr>
        <p:spPr/>
        <p:txBody>
          <a:bodyPr/>
          <a:lstStyle/>
          <a:p>
            <a:fld id="{E9CD4605-E4C1-4991-BB85-BB14294DC6C9}" type="slidenum">
              <a:rPr lang="en-GB" smtClean="0"/>
              <a:t>14</a:t>
            </a:fld>
            <a:endParaRPr lang="en-GB"/>
          </a:p>
        </p:txBody>
      </p:sp>
    </p:spTree>
    <p:extLst>
      <p:ext uri="{BB962C8B-B14F-4D97-AF65-F5344CB8AC3E}">
        <p14:creationId xmlns:p14="http://schemas.microsoft.com/office/powerpoint/2010/main" val="108544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Very similar project to what you are attempting including the reporting</a:t>
            </a:r>
          </a:p>
          <a:p>
            <a:pPr marL="628650" lvl="1" indent="-171450">
              <a:buFont typeface="Arial" panose="020B0604020202020204" pitchFamily="34" charset="0"/>
              <a:buChar char="•"/>
            </a:pPr>
            <a:r>
              <a:rPr lang="en-US"/>
              <a:t>Multiple languages / jurisdictions </a:t>
            </a:r>
          </a:p>
          <a:p>
            <a:pPr marL="628650" lvl="1" indent="-171450">
              <a:buFont typeface="Arial" panose="020B0604020202020204" pitchFamily="34" charset="0"/>
              <a:buChar char="•"/>
            </a:pPr>
            <a:r>
              <a:rPr lang="en-US"/>
              <a:t>Needed “single version of truth”</a:t>
            </a:r>
          </a:p>
          <a:p>
            <a:pPr marL="1085850" lvl="2" indent="-171450">
              <a:buFont typeface="Arial" panose="020B0604020202020204" pitchFamily="34" charset="0"/>
              <a:buChar char="•"/>
            </a:pPr>
            <a:r>
              <a:rPr lang="en-US"/>
              <a:t>Data stored differently but reporting off agreed COA etc. </a:t>
            </a:r>
          </a:p>
          <a:p>
            <a:r>
              <a:rPr lang="en-US"/>
              <a:t>Very time sensitive – Jan 1 had to be live</a:t>
            </a:r>
          </a:p>
          <a:p>
            <a:pPr marL="171450" indent="-171450">
              <a:buFont typeface="Arial" panose="020B0604020202020204" pitchFamily="34" charset="0"/>
              <a:buChar char="•"/>
            </a:pPr>
            <a:r>
              <a:rPr lang="en-US"/>
              <a:t>Big bang – I was in US for go-live </a:t>
            </a:r>
          </a:p>
          <a:p>
            <a:r>
              <a:rPr lang="en-US"/>
              <a:t>Open Box involved at every level </a:t>
            </a:r>
          </a:p>
          <a:p>
            <a:pPr marL="171450" indent="-171450">
              <a:buFont typeface="Arial" panose="020B0604020202020204" pitchFamily="34" charset="0"/>
              <a:buChar char="•"/>
            </a:pPr>
            <a:r>
              <a:rPr lang="en-US"/>
              <a:t>Business (mappings etc.)</a:t>
            </a:r>
          </a:p>
          <a:p>
            <a:pPr marL="171450" indent="-171450">
              <a:buFont typeface="Arial" panose="020B0604020202020204" pitchFamily="34" charset="0"/>
              <a:buChar char="•"/>
            </a:pPr>
            <a:r>
              <a:rPr lang="en-US"/>
              <a:t>IT – planning / tech etc.</a:t>
            </a:r>
          </a:p>
          <a:p>
            <a:pPr marL="171450" indent="-171450">
              <a:buFont typeface="Arial" panose="020B0604020202020204" pitchFamily="34" charset="0"/>
              <a:buChar char="•"/>
            </a:pPr>
            <a:r>
              <a:rPr lang="en-US"/>
              <a:t>QA – called in last minute to help with UAT</a:t>
            </a:r>
          </a:p>
          <a:p>
            <a:pPr marL="171450" indent="-171450">
              <a:buFont typeface="Arial" panose="020B0604020202020204" pitchFamily="34" charset="0"/>
              <a:buChar char="•"/>
            </a:pPr>
            <a:r>
              <a:rPr lang="en-US"/>
              <a:t> </a:t>
            </a:r>
          </a:p>
        </p:txBody>
      </p:sp>
      <p:sp>
        <p:nvSpPr>
          <p:cNvPr id="4" name="Slide Number Placeholder 3"/>
          <p:cNvSpPr>
            <a:spLocks noGrp="1"/>
          </p:cNvSpPr>
          <p:nvPr>
            <p:ph type="sldNum" sz="quarter" idx="5"/>
          </p:nvPr>
        </p:nvSpPr>
        <p:spPr/>
        <p:txBody>
          <a:bodyPr/>
          <a:lstStyle/>
          <a:p>
            <a:fld id="{34094135-D45E-499E-939E-01F4B6430191}" type="slidenum">
              <a:rPr lang="en-US" smtClean="0"/>
              <a:t>15</a:t>
            </a:fld>
            <a:endParaRPr lang="en-US"/>
          </a:p>
        </p:txBody>
      </p:sp>
    </p:spTree>
    <p:extLst>
      <p:ext uri="{BB962C8B-B14F-4D97-AF65-F5344CB8AC3E}">
        <p14:creationId xmlns:p14="http://schemas.microsoft.com/office/powerpoint/2010/main" val="1403636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Supported globally</a:t>
            </a:r>
          </a:p>
          <a:p>
            <a:pPr marL="171450" indent="-171450">
              <a:buFont typeface="Arial" panose="020B0604020202020204" pitchFamily="34" charset="0"/>
              <a:buChar char="•"/>
            </a:pPr>
            <a:r>
              <a:rPr lang="en-US"/>
              <a:t>Number for EU</a:t>
            </a:r>
          </a:p>
          <a:p>
            <a:pPr marL="171450" indent="-171450">
              <a:buFont typeface="Arial" panose="020B0604020202020204" pitchFamily="34" charset="0"/>
              <a:buChar char="•"/>
            </a:pPr>
            <a:r>
              <a:rPr lang="en-US"/>
              <a:t>Level 1 through to Level 4</a:t>
            </a:r>
          </a:p>
          <a:p>
            <a:pPr marL="171450" indent="-171450">
              <a:buFont typeface="Arial" panose="020B0604020202020204" pitchFamily="34" charset="0"/>
              <a:buChar char="•"/>
            </a:pPr>
            <a:r>
              <a:rPr lang="en-US"/>
              <a:t>Eventual migration off to MS Dynamics</a:t>
            </a:r>
          </a:p>
        </p:txBody>
      </p:sp>
      <p:sp>
        <p:nvSpPr>
          <p:cNvPr id="4" name="Slide Number Placeholder 3"/>
          <p:cNvSpPr>
            <a:spLocks noGrp="1"/>
          </p:cNvSpPr>
          <p:nvPr>
            <p:ph type="sldNum" sz="quarter" idx="5"/>
          </p:nvPr>
        </p:nvSpPr>
        <p:spPr/>
        <p:txBody>
          <a:bodyPr/>
          <a:lstStyle/>
          <a:p>
            <a:fld id="{34094135-D45E-499E-939E-01F4B6430191}" type="slidenum">
              <a:rPr lang="en-US" smtClean="0"/>
              <a:t>16</a:t>
            </a:fld>
            <a:endParaRPr lang="en-US"/>
          </a:p>
        </p:txBody>
      </p:sp>
    </p:spTree>
    <p:extLst>
      <p:ext uri="{BB962C8B-B14F-4D97-AF65-F5344CB8AC3E}">
        <p14:creationId xmlns:p14="http://schemas.microsoft.com/office/powerpoint/2010/main" val="79303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A8EC68-FA28-440E-B08D-F8892DE0C69B}"/>
              </a:ext>
            </a:extLst>
          </p:cNvPr>
          <p:cNvSpPr>
            <a:spLocks noGrp="1"/>
          </p:cNvSpPr>
          <p:nvPr>
            <p:ph type="ctrTitle"/>
          </p:nvPr>
        </p:nvSpPr>
        <p:spPr>
          <a:xfrm>
            <a:off x="883920" y="2493819"/>
            <a:ext cx="10424160" cy="1032770"/>
          </a:xfrm>
        </p:spPr>
        <p:txBody>
          <a:bodyPr anchor="b"/>
          <a:lstStyle>
            <a:lvl1pPr algn="ctr">
              <a:defRPr sz="6000">
                <a:solidFill>
                  <a:schemeClr val="accent1"/>
                </a:solidFill>
                <a:latin typeface="Proxima Nova Lt" panose="02000506030000020004" pitchFamily="50" charset="0"/>
              </a:defRPr>
            </a:lvl1pPr>
          </a:lstStyle>
          <a:p>
            <a:r>
              <a:rPr lang="en-US" dirty="0"/>
              <a:t>Click to edit Master title</a:t>
            </a:r>
            <a:endParaRPr lang="en-ZA" dirty="0"/>
          </a:p>
        </p:txBody>
      </p:sp>
      <p:sp>
        <p:nvSpPr>
          <p:cNvPr id="4" name="Subtitle 2">
            <a:extLst>
              <a:ext uri="{FF2B5EF4-FFF2-40B4-BE49-F238E27FC236}">
                <a16:creationId xmlns:a16="http://schemas.microsoft.com/office/drawing/2014/main" id="{91A641CB-25B6-46DF-B429-231029DEF862}"/>
              </a:ext>
            </a:extLst>
          </p:cNvPr>
          <p:cNvSpPr>
            <a:spLocks noGrp="1"/>
          </p:cNvSpPr>
          <p:nvPr>
            <p:ph type="subTitle" idx="1"/>
          </p:nvPr>
        </p:nvSpPr>
        <p:spPr>
          <a:xfrm>
            <a:off x="1524000" y="3602037"/>
            <a:ext cx="9144000" cy="604203"/>
          </a:xfrm>
        </p:spPr>
        <p:txBody>
          <a:bodyPr/>
          <a:lstStyle>
            <a:lvl1pPr marL="0" indent="0" algn="ctr">
              <a:buNone/>
              <a:defRPr sz="2400">
                <a:solidFill>
                  <a:schemeClr val="accent1">
                    <a:lumMod val="75000"/>
                  </a:schemeClr>
                </a:solidFill>
                <a:latin typeface="Proxima Nova Lt" panose="020005060300000200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endParaRPr lang="en-ZA" dirty="0"/>
          </a:p>
        </p:txBody>
      </p:sp>
    </p:spTree>
    <p:extLst>
      <p:ext uri="{BB962C8B-B14F-4D97-AF65-F5344CB8AC3E}">
        <p14:creationId xmlns:p14="http://schemas.microsoft.com/office/powerpoint/2010/main" val="312310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460624" y="2939040"/>
            <a:ext cx="7270751" cy="489960"/>
          </a:xfrm>
          <a:prstGeom prst="rect">
            <a:avLst/>
          </a:prstGeom>
        </p:spPr>
        <p:txBody>
          <a:bodyPr/>
          <a:lstStyle>
            <a:lvl1pPr marL="0" indent="0" algn="ctr">
              <a:buNone/>
              <a:defRPr sz="2400">
                <a:solidFill>
                  <a:srgbClr val="999999"/>
                </a:solidFill>
                <a:latin typeface="Proxima Nova Lt" panose="02000506030000020004" pitchFamily="50" charset="0"/>
              </a:defRPr>
            </a:lvl1pPr>
          </a:lstStyle>
          <a:p>
            <a:pPr lvl="0"/>
            <a:r>
              <a:rPr lang="en-US"/>
              <a:t>Edit Master text styles</a:t>
            </a:r>
          </a:p>
        </p:txBody>
      </p:sp>
    </p:spTree>
    <p:extLst>
      <p:ext uri="{BB962C8B-B14F-4D97-AF65-F5344CB8AC3E}">
        <p14:creationId xmlns:p14="http://schemas.microsoft.com/office/powerpoint/2010/main" val="4248477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460624" y="2939040"/>
            <a:ext cx="7270751" cy="489960"/>
          </a:xfrm>
          <a:prstGeom prst="rect">
            <a:avLst/>
          </a:prstGeom>
        </p:spPr>
        <p:txBody>
          <a:bodyPr/>
          <a:lstStyle>
            <a:lvl1pPr marL="0" indent="0" algn="ctr">
              <a:buNone/>
              <a:defRPr sz="2400">
                <a:solidFill>
                  <a:schemeClr val="bg2"/>
                </a:solidFill>
                <a:latin typeface="Proxima Nova Lt" panose="02000506030000020004" pitchFamily="50" charset="0"/>
              </a:defRPr>
            </a:lvl1pPr>
          </a:lstStyle>
          <a:p>
            <a:pPr lvl="0"/>
            <a:r>
              <a:rPr lang="en-US" dirty="0"/>
              <a:t>Edit Master text styles</a:t>
            </a:r>
          </a:p>
        </p:txBody>
      </p:sp>
    </p:spTree>
    <p:extLst>
      <p:ext uri="{BB962C8B-B14F-4D97-AF65-F5344CB8AC3E}">
        <p14:creationId xmlns:p14="http://schemas.microsoft.com/office/powerpoint/2010/main" val="91535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B7F015-2A57-4B5F-88D9-ACA26915962C}"/>
              </a:ext>
            </a:extLst>
          </p:cNvPr>
          <p:cNvSpPr txBox="1"/>
          <p:nvPr userDrawn="1"/>
        </p:nvSpPr>
        <p:spPr>
          <a:xfrm rot="16200000">
            <a:off x="1937041" y="2916497"/>
            <a:ext cx="3407872" cy="584775"/>
          </a:xfrm>
          <a:prstGeom prst="rect">
            <a:avLst/>
          </a:prstGeom>
          <a:noFill/>
        </p:spPr>
        <p:txBody>
          <a:bodyPr wrap="square" rtlCol="0">
            <a:spAutoFit/>
          </a:bodyPr>
          <a:lstStyle/>
          <a:p>
            <a:pPr algn="r"/>
            <a:r>
              <a:rPr lang="en-ZA" sz="3200" dirty="0">
                <a:solidFill>
                  <a:schemeClr val="bg2"/>
                </a:solidFill>
                <a:latin typeface="Proxima Nova Rg" panose="02000506030000020004" pitchFamily="50" charset="0"/>
              </a:rPr>
              <a:t>Agenda</a:t>
            </a:r>
            <a:endParaRPr lang="en-GB" sz="3200" dirty="0">
              <a:solidFill>
                <a:schemeClr val="bg2"/>
              </a:solidFill>
              <a:latin typeface="Proxima Nova Rg" panose="02000506030000020004" pitchFamily="50" charset="0"/>
            </a:endParaRPr>
          </a:p>
        </p:txBody>
      </p:sp>
      <p:sp>
        <p:nvSpPr>
          <p:cNvPr id="4" name="Text Placeholder 3">
            <a:extLst>
              <a:ext uri="{FF2B5EF4-FFF2-40B4-BE49-F238E27FC236}">
                <a16:creationId xmlns:a16="http://schemas.microsoft.com/office/drawing/2014/main" id="{15EE3339-B220-4E3D-AA10-3D4248C2727D}"/>
              </a:ext>
            </a:extLst>
          </p:cNvPr>
          <p:cNvSpPr>
            <a:spLocks noGrp="1"/>
          </p:cNvSpPr>
          <p:nvPr>
            <p:ph type="body" sz="quarter" idx="10" hasCustomPrompt="1"/>
          </p:nvPr>
        </p:nvSpPr>
        <p:spPr>
          <a:xfrm>
            <a:off x="4230688" y="1504950"/>
            <a:ext cx="5786437" cy="3965575"/>
          </a:xfrm>
          <a:prstGeom prst="rect">
            <a:avLst/>
          </a:prstGeom>
        </p:spPr>
        <p:txBody>
          <a:bodyPr/>
          <a:lstStyle>
            <a:lvl1pPr>
              <a:buClr>
                <a:srgbClr val="BCD727"/>
              </a:buClr>
              <a:defRPr sz="2000">
                <a:solidFill>
                  <a:schemeClr val="bg2"/>
                </a:solidFill>
                <a:latin typeface="Proxima Nova Lt" panose="02000506030000020004" pitchFamily="50" charset="0"/>
              </a:defRPr>
            </a:lvl1pPr>
            <a:lvl2pPr marL="457200" indent="0">
              <a:buNone/>
              <a:defRPr sz="2000">
                <a:solidFill>
                  <a:schemeClr val="bg2"/>
                </a:solidFill>
                <a:latin typeface="Proxima Nova Lt" panose="02000506030000020004" pitchFamily="50" charset="0"/>
              </a:defRPr>
            </a:lvl2pPr>
            <a:lvl3pPr>
              <a:defRPr>
                <a:solidFill>
                  <a:srgbClr val="7F7F7F"/>
                </a:solidFill>
                <a:latin typeface="Proxima Nova Lt" panose="02000506030000020004" pitchFamily="50" charset="0"/>
              </a:defRPr>
            </a:lvl3pPr>
            <a:lvl4pPr>
              <a:defRPr>
                <a:solidFill>
                  <a:srgbClr val="7F7F7F"/>
                </a:solidFill>
                <a:latin typeface="Proxima Nova Lt" panose="02000506030000020004" pitchFamily="50" charset="0"/>
              </a:defRPr>
            </a:lvl4pPr>
            <a:lvl5pPr>
              <a:defRPr>
                <a:solidFill>
                  <a:srgbClr val="7F7F7F"/>
                </a:solidFill>
                <a:latin typeface="Proxima Nova Lt" panose="02000506030000020004" pitchFamily="50" charset="0"/>
              </a:defRPr>
            </a:lvl5pPr>
          </a:lstStyle>
          <a:p>
            <a:pPr lvl="0"/>
            <a:r>
              <a:rPr lang="en-US" dirty="0"/>
              <a:t>Add agenda items here</a:t>
            </a:r>
          </a:p>
          <a:p>
            <a:pPr lvl="0"/>
            <a:r>
              <a:rPr lang="en-US" dirty="0"/>
              <a:t>Another one</a:t>
            </a:r>
          </a:p>
          <a:p>
            <a:pPr lvl="0"/>
            <a:r>
              <a:rPr lang="en-US" dirty="0"/>
              <a:t>And another</a:t>
            </a:r>
          </a:p>
          <a:p>
            <a:pPr lvl="1"/>
            <a:endParaRPr lang="en-GB" dirty="0"/>
          </a:p>
        </p:txBody>
      </p:sp>
    </p:spTree>
    <p:extLst>
      <p:ext uri="{BB962C8B-B14F-4D97-AF65-F5344CB8AC3E}">
        <p14:creationId xmlns:p14="http://schemas.microsoft.com/office/powerpoint/2010/main" val="2262044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age">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chemeClr val="accent1"/>
                </a:solidFill>
                <a:latin typeface="Proxima Nova Lt" panose="02000506030000020004" pitchFamily="50" charset="0"/>
                <a:cs typeface="Proxima Nova Lt" panose="02000506030000020004" pitchFamily="50" charset="0"/>
              </a:defRPr>
            </a:lvl1pPr>
          </a:lstStyle>
          <a:p>
            <a:pPr lvl="0"/>
            <a:r>
              <a:rPr lang="en-US" dirty="0"/>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dirty="0"/>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125112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age No Subheading">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967268"/>
            <a:ext cx="1422400" cy="161925"/>
          </a:xfrm>
          <a:prstGeom prst="rect">
            <a:avLst/>
          </a:prstGeom>
        </p:spPr>
      </p:pic>
    </p:spTree>
    <p:extLst>
      <p:ext uri="{BB962C8B-B14F-4D97-AF65-F5344CB8AC3E}">
        <p14:creationId xmlns:p14="http://schemas.microsoft.com/office/powerpoint/2010/main" val="3919398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xternal Content">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rgbClr val="ADADAD"/>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rgbClr val="999999"/>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2712132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External Content 2">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5" y="975038"/>
            <a:ext cx="1422400" cy="161925"/>
          </a:xfrm>
          <a:prstGeom prst="rect">
            <a:avLst/>
          </a:prstGeom>
        </p:spPr>
      </p:pic>
    </p:spTree>
    <p:extLst>
      <p:ext uri="{BB962C8B-B14F-4D97-AF65-F5344CB8AC3E}">
        <p14:creationId xmlns:p14="http://schemas.microsoft.com/office/powerpoint/2010/main" val="88365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ternal Content">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chemeClr val="accent1"/>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570302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ternal Content 2">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5" y="975038"/>
            <a:ext cx="1422400" cy="161925"/>
          </a:xfrm>
          <a:prstGeom prst="rect">
            <a:avLst/>
          </a:prstGeom>
        </p:spPr>
      </p:pic>
    </p:spTree>
    <p:extLst>
      <p:ext uri="{BB962C8B-B14F-4D97-AF65-F5344CB8AC3E}">
        <p14:creationId xmlns:p14="http://schemas.microsoft.com/office/powerpoint/2010/main" val="27471656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jpg"/><Relationship Id="rId5" Type="http://schemas.openxmlformats.org/officeDocument/2006/relationships/theme" Target="../theme/theme3.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32416"/>
            <a:ext cx="12192000" cy="3125585"/>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8930" y="1105593"/>
            <a:ext cx="3534140" cy="1150362"/>
          </a:xfrm>
          <a:prstGeom prst="rect">
            <a:avLst/>
          </a:prstGeom>
        </p:spPr>
      </p:pic>
    </p:spTree>
    <p:extLst>
      <p:ext uri="{BB962C8B-B14F-4D97-AF65-F5344CB8AC3E}">
        <p14:creationId xmlns:p14="http://schemas.microsoft.com/office/powerpoint/2010/main" val="470687262"/>
      </p:ext>
    </p:extLst>
  </p:cSld>
  <p:clrMap bg1="lt1" tx1="dk1" bg2="lt2" tx2="dk2" accent1="accent1" accent2="accent2" accent3="accent3" accent4="accent4" accent5="accent5" accent6="accent6" hlink="hlink" folHlink="folHlink"/>
  <p:sldLayoutIdLst>
    <p:sldLayoutId id="2147483670" r:id="rId1"/>
    <p:sldLayoutId id="214748365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5836" y="240458"/>
            <a:ext cx="1815096" cy="590814"/>
          </a:xfrm>
          <a:prstGeom prst="rect">
            <a:avLst/>
          </a:prstGeom>
        </p:spPr>
      </p:pic>
      <p:sp>
        <p:nvSpPr>
          <p:cNvPr id="2" name="Flowchart: Connector 1">
            <a:extLst>
              <a:ext uri="{FF2B5EF4-FFF2-40B4-BE49-F238E27FC236}">
                <a16:creationId xmlns:a16="http://schemas.microsoft.com/office/drawing/2014/main" id="{2F76AFB7-1003-4470-A486-9F16A6B0B005}"/>
              </a:ext>
            </a:extLst>
          </p:cNvPr>
          <p:cNvSpPr/>
          <p:nvPr userDrawn="1"/>
        </p:nvSpPr>
        <p:spPr>
          <a:xfrm>
            <a:off x="1310140" y="5533090"/>
            <a:ext cx="286164" cy="295650"/>
          </a:xfrm>
          <a:prstGeom prst="flowChartConnector">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lowchart: Connector 4">
            <a:extLst>
              <a:ext uri="{FF2B5EF4-FFF2-40B4-BE49-F238E27FC236}">
                <a16:creationId xmlns:a16="http://schemas.microsoft.com/office/drawing/2014/main" id="{12A3F5E3-7A1A-4052-9CA3-E02DE8D7065B}"/>
              </a:ext>
            </a:extLst>
          </p:cNvPr>
          <p:cNvSpPr/>
          <p:nvPr userDrawn="1"/>
        </p:nvSpPr>
        <p:spPr>
          <a:xfrm>
            <a:off x="348921" y="3395313"/>
            <a:ext cx="221860" cy="229214"/>
          </a:xfrm>
          <a:prstGeom prst="flowChartConnector">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Connector 5">
            <a:extLst>
              <a:ext uri="{FF2B5EF4-FFF2-40B4-BE49-F238E27FC236}">
                <a16:creationId xmlns:a16="http://schemas.microsoft.com/office/drawing/2014/main" id="{60109550-75F1-4AF1-8BE0-73B319B04DE9}"/>
              </a:ext>
            </a:extLst>
          </p:cNvPr>
          <p:cNvSpPr/>
          <p:nvPr userDrawn="1"/>
        </p:nvSpPr>
        <p:spPr>
          <a:xfrm>
            <a:off x="2073244" y="5868434"/>
            <a:ext cx="183439" cy="189520"/>
          </a:xfrm>
          <a:prstGeom prst="flowChartConnector">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lowchart: Connector 7">
            <a:extLst>
              <a:ext uri="{FF2B5EF4-FFF2-40B4-BE49-F238E27FC236}">
                <a16:creationId xmlns:a16="http://schemas.microsoft.com/office/drawing/2014/main" id="{0407E0E1-7C84-44F8-84CD-928527462235}"/>
              </a:ext>
            </a:extLst>
          </p:cNvPr>
          <p:cNvSpPr/>
          <p:nvPr userDrawn="1"/>
        </p:nvSpPr>
        <p:spPr>
          <a:xfrm>
            <a:off x="1269783" y="4274682"/>
            <a:ext cx="110930" cy="114607"/>
          </a:xfrm>
          <a:prstGeom prst="flowChartConnector">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owchart: Connector 8">
            <a:extLst>
              <a:ext uri="{FF2B5EF4-FFF2-40B4-BE49-F238E27FC236}">
                <a16:creationId xmlns:a16="http://schemas.microsoft.com/office/drawing/2014/main" id="{CDE90955-8311-47A8-81B7-FFBE56AC216A}"/>
              </a:ext>
            </a:extLst>
          </p:cNvPr>
          <p:cNvSpPr/>
          <p:nvPr userDrawn="1"/>
        </p:nvSpPr>
        <p:spPr>
          <a:xfrm>
            <a:off x="348921" y="6251747"/>
            <a:ext cx="110930" cy="114607"/>
          </a:xfrm>
          <a:prstGeom prst="flowChartConnector">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D921F102-C3FC-43DF-B0CD-D09171469D32}"/>
              </a:ext>
            </a:extLst>
          </p:cNvPr>
          <p:cNvSpPr/>
          <p:nvPr userDrawn="1"/>
        </p:nvSpPr>
        <p:spPr>
          <a:xfrm>
            <a:off x="712863" y="5245021"/>
            <a:ext cx="110930" cy="114607"/>
          </a:xfrm>
          <a:prstGeom prst="flowChartConnector">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Connector 10">
            <a:extLst>
              <a:ext uri="{FF2B5EF4-FFF2-40B4-BE49-F238E27FC236}">
                <a16:creationId xmlns:a16="http://schemas.microsoft.com/office/drawing/2014/main" id="{D7F1074A-ABA7-4C76-A743-3636552CF302}"/>
              </a:ext>
            </a:extLst>
          </p:cNvPr>
          <p:cNvSpPr/>
          <p:nvPr userDrawn="1"/>
        </p:nvSpPr>
        <p:spPr>
          <a:xfrm>
            <a:off x="3964862" y="6194444"/>
            <a:ext cx="110930" cy="114607"/>
          </a:xfrm>
          <a:prstGeom prst="flowChartConnector">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lowchart: Connector 11">
            <a:extLst>
              <a:ext uri="{FF2B5EF4-FFF2-40B4-BE49-F238E27FC236}">
                <a16:creationId xmlns:a16="http://schemas.microsoft.com/office/drawing/2014/main" id="{4978C4DE-8EF1-43E3-8107-58EEA77969A2}"/>
              </a:ext>
            </a:extLst>
          </p:cNvPr>
          <p:cNvSpPr/>
          <p:nvPr userDrawn="1"/>
        </p:nvSpPr>
        <p:spPr>
          <a:xfrm>
            <a:off x="2784985" y="6503739"/>
            <a:ext cx="110930" cy="114607"/>
          </a:xfrm>
          <a:prstGeom prst="flowChartConnector">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A5245853-5F6C-4373-A49F-3170CD94818E}"/>
              </a:ext>
            </a:extLst>
          </p:cNvPr>
          <p:cNvCxnSpPr>
            <a:cxnSpLocks/>
            <a:endCxn id="8" idx="5"/>
          </p:cNvCxnSpPr>
          <p:nvPr userDrawn="1"/>
        </p:nvCxnSpPr>
        <p:spPr>
          <a:xfrm>
            <a:off x="459851" y="3509920"/>
            <a:ext cx="904616" cy="862585"/>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467996C-5080-45B2-8D61-8B31A565D2F5}"/>
              </a:ext>
            </a:extLst>
          </p:cNvPr>
          <p:cNvCxnSpPr>
            <a:cxnSpLocks/>
          </p:cNvCxnSpPr>
          <p:nvPr userDrawn="1"/>
        </p:nvCxnSpPr>
        <p:spPr>
          <a:xfrm>
            <a:off x="10111" y="2017340"/>
            <a:ext cx="449740" cy="1492580"/>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2C77DD-91B1-4ED2-AA52-6C8C9954B5D4}"/>
              </a:ext>
            </a:extLst>
          </p:cNvPr>
          <p:cNvCxnSpPr>
            <a:cxnSpLocks/>
            <a:endCxn id="10" idx="4"/>
          </p:cNvCxnSpPr>
          <p:nvPr userDrawn="1"/>
        </p:nvCxnSpPr>
        <p:spPr>
          <a:xfrm>
            <a:off x="459851" y="3509920"/>
            <a:ext cx="308477" cy="1849708"/>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8E5930D-6A19-4036-9D4C-D258CF5625A0}"/>
              </a:ext>
            </a:extLst>
          </p:cNvPr>
          <p:cNvCxnSpPr>
            <a:cxnSpLocks/>
            <a:endCxn id="6" idx="5"/>
          </p:cNvCxnSpPr>
          <p:nvPr userDrawn="1"/>
        </p:nvCxnSpPr>
        <p:spPr>
          <a:xfrm>
            <a:off x="1310140" y="4320978"/>
            <a:ext cx="919679" cy="1709221"/>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C82D16-5DA9-4042-A21A-CF15A8791763}"/>
              </a:ext>
            </a:extLst>
          </p:cNvPr>
          <p:cNvCxnSpPr>
            <a:cxnSpLocks/>
            <a:stCxn id="6" idx="6"/>
            <a:endCxn id="11" idx="6"/>
          </p:cNvCxnSpPr>
          <p:nvPr userDrawn="1"/>
        </p:nvCxnSpPr>
        <p:spPr>
          <a:xfrm>
            <a:off x="2256683" y="5963194"/>
            <a:ext cx="1819109" cy="288553"/>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4AC98E-9171-4C0D-8CCD-4697EE1E60DA}"/>
              </a:ext>
            </a:extLst>
          </p:cNvPr>
          <p:cNvCxnSpPr>
            <a:cxnSpLocks/>
          </p:cNvCxnSpPr>
          <p:nvPr userDrawn="1"/>
        </p:nvCxnSpPr>
        <p:spPr>
          <a:xfrm>
            <a:off x="4030752" y="6257930"/>
            <a:ext cx="1645226" cy="581964"/>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8514B0-DA65-4698-AA65-F8FD3E2DD54F}"/>
              </a:ext>
            </a:extLst>
          </p:cNvPr>
          <p:cNvCxnSpPr>
            <a:cxnSpLocks/>
            <a:stCxn id="6" idx="5"/>
            <a:endCxn id="12" idx="5"/>
          </p:cNvCxnSpPr>
          <p:nvPr userDrawn="1"/>
        </p:nvCxnSpPr>
        <p:spPr>
          <a:xfrm>
            <a:off x="2229819" y="6030199"/>
            <a:ext cx="649851" cy="571363"/>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6BFC29-6506-4A19-B7FC-E4D7B504DF92}"/>
              </a:ext>
            </a:extLst>
          </p:cNvPr>
          <p:cNvCxnSpPr>
            <a:cxnSpLocks/>
            <a:stCxn id="12" idx="2"/>
          </p:cNvCxnSpPr>
          <p:nvPr userDrawn="1"/>
        </p:nvCxnSpPr>
        <p:spPr>
          <a:xfrm>
            <a:off x="2784985" y="6561043"/>
            <a:ext cx="738647" cy="278851"/>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8A5394-C8F8-416B-955F-23D0B7CE2DCB}"/>
              </a:ext>
            </a:extLst>
          </p:cNvPr>
          <p:cNvCxnSpPr>
            <a:cxnSpLocks/>
            <a:endCxn id="11" idx="6"/>
          </p:cNvCxnSpPr>
          <p:nvPr userDrawn="1"/>
        </p:nvCxnSpPr>
        <p:spPr>
          <a:xfrm flipV="1">
            <a:off x="2784985" y="6251747"/>
            <a:ext cx="1290807" cy="321164"/>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7A2802-863D-4280-87D6-C2BC3ECB4C86}"/>
              </a:ext>
            </a:extLst>
          </p:cNvPr>
          <p:cNvCxnSpPr>
            <a:cxnSpLocks/>
            <a:stCxn id="8" idx="7"/>
            <a:endCxn id="10" idx="4"/>
          </p:cNvCxnSpPr>
          <p:nvPr userDrawn="1"/>
        </p:nvCxnSpPr>
        <p:spPr>
          <a:xfrm flipH="1">
            <a:off x="768328" y="4291465"/>
            <a:ext cx="596139" cy="1068162"/>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79BBAB-4A06-47BB-A0F6-D2C4AE9DC315}"/>
              </a:ext>
            </a:extLst>
          </p:cNvPr>
          <p:cNvCxnSpPr>
            <a:cxnSpLocks/>
          </p:cNvCxnSpPr>
          <p:nvPr userDrawn="1"/>
        </p:nvCxnSpPr>
        <p:spPr>
          <a:xfrm flipH="1" flipV="1">
            <a:off x="10111" y="4645600"/>
            <a:ext cx="757434" cy="649059"/>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86BE85-506F-42E8-9B51-3F21D8AE86E2}"/>
              </a:ext>
            </a:extLst>
          </p:cNvPr>
          <p:cNvCxnSpPr>
            <a:cxnSpLocks/>
            <a:stCxn id="2" idx="5"/>
          </p:cNvCxnSpPr>
          <p:nvPr userDrawn="1"/>
        </p:nvCxnSpPr>
        <p:spPr>
          <a:xfrm flipH="1" flipV="1">
            <a:off x="768479" y="5303220"/>
            <a:ext cx="785917" cy="482223"/>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8BC2169-009E-42C7-AC15-EA947E762538}"/>
              </a:ext>
            </a:extLst>
          </p:cNvPr>
          <p:cNvCxnSpPr>
            <a:cxnSpLocks/>
            <a:stCxn id="6" idx="6"/>
          </p:cNvCxnSpPr>
          <p:nvPr userDrawn="1"/>
        </p:nvCxnSpPr>
        <p:spPr>
          <a:xfrm flipH="1" flipV="1">
            <a:off x="1326982" y="5641678"/>
            <a:ext cx="929701" cy="321515"/>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504F00-A334-44C2-80B4-A028B3640367}"/>
              </a:ext>
            </a:extLst>
          </p:cNvPr>
          <p:cNvCxnSpPr>
            <a:cxnSpLocks/>
            <a:stCxn id="2" idx="7"/>
            <a:endCxn id="9" idx="7"/>
          </p:cNvCxnSpPr>
          <p:nvPr userDrawn="1"/>
        </p:nvCxnSpPr>
        <p:spPr>
          <a:xfrm flipH="1">
            <a:off x="443606" y="5576387"/>
            <a:ext cx="1110791" cy="692144"/>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B5A8164-4D7D-4944-B2B6-B1EB90B3C236}"/>
              </a:ext>
            </a:extLst>
          </p:cNvPr>
          <p:cNvCxnSpPr>
            <a:cxnSpLocks/>
            <a:stCxn id="6" idx="6"/>
            <a:endCxn id="9" idx="2"/>
          </p:cNvCxnSpPr>
          <p:nvPr userDrawn="1"/>
        </p:nvCxnSpPr>
        <p:spPr>
          <a:xfrm flipH="1">
            <a:off x="348921" y="5963194"/>
            <a:ext cx="1907762" cy="345857"/>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619A60-2C30-4672-9C9A-43DEFB15B38F}"/>
              </a:ext>
            </a:extLst>
          </p:cNvPr>
          <p:cNvCxnSpPr>
            <a:cxnSpLocks/>
            <a:stCxn id="10" idx="0"/>
            <a:endCxn id="9" idx="3"/>
          </p:cNvCxnSpPr>
          <p:nvPr userDrawn="1"/>
        </p:nvCxnSpPr>
        <p:spPr>
          <a:xfrm flipH="1">
            <a:off x="365166" y="5245021"/>
            <a:ext cx="403162" cy="1104550"/>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C6BE020-595A-4B89-9834-F8B9DD384458}"/>
              </a:ext>
            </a:extLst>
          </p:cNvPr>
          <p:cNvCxnSpPr>
            <a:cxnSpLocks/>
            <a:stCxn id="12" idx="6"/>
            <a:endCxn id="9" idx="2"/>
          </p:cNvCxnSpPr>
          <p:nvPr userDrawn="1"/>
        </p:nvCxnSpPr>
        <p:spPr>
          <a:xfrm flipH="1" flipV="1">
            <a:off x="348921" y="6309051"/>
            <a:ext cx="2546994" cy="251992"/>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FC03B2-FEA4-4E25-A088-8EBA5A308E82}"/>
              </a:ext>
            </a:extLst>
          </p:cNvPr>
          <p:cNvCxnSpPr>
            <a:cxnSpLocks/>
            <a:endCxn id="12" idx="3"/>
          </p:cNvCxnSpPr>
          <p:nvPr userDrawn="1"/>
        </p:nvCxnSpPr>
        <p:spPr>
          <a:xfrm flipV="1">
            <a:off x="2229819" y="6601562"/>
            <a:ext cx="571412" cy="238332"/>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C56C630-6A73-48B0-84CF-2283B07B4E75}"/>
              </a:ext>
            </a:extLst>
          </p:cNvPr>
          <p:cNvCxnSpPr>
            <a:cxnSpLocks/>
            <a:stCxn id="9" idx="1"/>
          </p:cNvCxnSpPr>
          <p:nvPr userDrawn="1"/>
        </p:nvCxnSpPr>
        <p:spPr>
          <a:xfrm flipH="1" flipV="1">
            <a:off x="24501" y="5785443"/>
            <a:ext cx="340665" cy="483087"/>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ACA2B0-6BE0-4462-9C37-2633A2A395AB}"/>
              </a:ext>
            </a:extLst>
          </p:cNvPr>
          <p:cNvCxnSpPr>
            <a:cxnSpLocks/>
          </p:cNvCxnSpPr>
          <p:nvPr userDrawn="1"/>
        </p:nvCxnSpPr>
        <p:spPr>
          <a:xfrm flipH="1" flipV="1">
            <a:off x="418867" y="6362102"/>
            <a:ext cx="336744" cy="477792"/>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0D48B3F-0FCA-4EEB-8190-A6B3D62DDC71}"/>
              </a:ext>
            </a:extLst>
          </p:cNvPr>
          <p:cNvCxnSpPr>
            <a:cxnSpLocks/>
          </p:cNvCxnSpPr>
          <p:nvPr userDrawn="1"/>
        </p:nvCxnSpPr>
        <p:spPr>
          <a:xfrm flipV="1">
            <a:off x="10111" y="6356253"/>
            <a:ext cx="354904" cy="281871"/>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AC1C4A6-0D79-445C-9C24-D75B843E6C29}"/>
              </a:ext>
            </a:extLst>
          </p:cNvPr>
          <p:cNvCxnSpPr>
            <a:cxnSpLocks/>
            <a:stCxn id="8" idx="4"/>
            <a:endCxn id="2" idx="4"/>
          </p:cNvCxnSpPr>
          <p:nvPr userDrawn="1"/>
        </p:nvCxnSpPr>
        <p:spPr>
          <a:xfrm>
            <a:off x="1325248" y="4389289"/>
            <a:ext cx="127974" cy="1439451"/>
          </a:xfrm>
          <a:prstGeom prst="line">
            <a:avLst/>
          </a:prstGeom>
          <a:ln w="1270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300725"/>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135836" y="240458"/>
            <a:ext cx="1815096" cy="590814"/>
          </a:xfrm>
          <a:prstGeom prst="rect">
            <a:avLst/>
          </a:prstGeom>
        </p:spPr>
      </p:pic>
      <p:pic>
        <p:nvPicPr>
          <p:cNvPr id="4" name="Picture 3">
            <a:extLst>
              <a:ext uri="{FF2B5EF4-FFF2-40B4-BE49-F238E27FC236}">
                <a16:creationId xmlns:a16="http://schemas.microsoft.com/office/drawing/2014/main" id="{C349DD86-B84C-42A5-8D81-9D0A1C1F941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3732416"/>
            <a:ext cx="12192000" cy="3125585"/>
          </a:xfrm>
          <a:prstGeom prst="rect">
            <a:avLst/>
          </a:prstGeom>
        </p:spPr>
      </p:pic>
      <p:sp>
        <p:nvSpPr>
          <p:cNvPr id="5" name="Rectangle 4">
            <a:extLst>
              <a:ext uri="{FF2B5EF4-FFF2-40B4-BE49-F238E27FC236}">
                <a16:creationId xmlns:a16="http://schemas.microsoft.com/office/drawing/2014/main" id="{FF5568AF-2C93-464D-B6A5-A6987190E1DF}"/>
              </a:ext>
            </a:extLst>
          </p:cNvPr>
          <p:cNvSpPr/>
          <p:nvPr userDrawn="1"/>
        </p:nvSpPr>
        <p:spPr>
          <a:xfrm>
            <a:off x="0" y="831272"/>
            <a:ext cx="12192000" cy="6026728"/>
          </a:xfrm>
          <a:prstGeom prst="rect">
            <a:avLst/>
          </a:prstGeom>
          <a:gradFill flip="none" rotWithShape="1">
            <a:gsLst>
              <a:gs pos="0">
                <a:schemeClr val="bg1"/>
              </a:gs>
              <a:gs pos="65000">
                <a:srgbClr val="FFFFFF"/>
              </a:gs>
              <a:gs pos="83000">
                <a:srgbClr val="FFFFFF">
                  <a:alpha val="82000"/>
                </a:srgbClr>
              </a:gs>
              <a:gs pos="100000">
                <a:srgbClr val="C7D5ED">
                  <a:alpha val="0"/>
                </a:srgb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0968056"/>
      </p:ext>
    </p:extLst>
  </p:cSld>
  <p:clrMap bg1="lt1" tx1="dk1" bg2="lt2" tx2="dk2" accent1="accent1" accent2="accent2" accent3="accent3" accent4="accent4" accent5="accent5" accent6="accent6" hlink="hlink" folHlink="folHlink"/>
  <p:sldLayoutIdLst>
    <p:sldLayoutId id="2147483664" r:id="rId1"/>
    <p:sldLayoutId id="2147483683" r:id="rId2"/>
    <p:sldLayoutId id="2147483684" r:id="rId3"/>
    <p:sldLayoutId id="214748368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35836" y="240458"/>
            <a:ext cx="1815096" cy="590814"/>
          </a:xfrm>
          <a:prstGeom prst="rect">
            <a:avLst/>
          </a:prstGeom>
        </p:spPr>
      </p:pic>
    </p:spTree>
    <p:extLst>
      <p:ext uri="{BB962C8B-B14F-4D97-AF65-F5344CB8AC3E}">
        <p14:creationId xmlns:p14="http://schemas.microsoft.com/office/powerpoint/2010/main" val="3148813084"/>
      </p:ext>
    </p:extLst>
  </p:cSld>
  <p:clrMap bg1="lt1" tx1="dk1" bg2="lt2" tx2="dk2" accent1="accent1" accent2="accent2" accent3="accent3" accent4="accent4" accent5="accent5" accent6="accent6" hlink="hlink" folHlink="folHlink"/>
  <p:sldLayoutIdLst>
    <p:sldLayoutId id="2147483654" r:id="rId1"/>
    <p:sldLayoutId id="2147483667" r:id="rId2"/>
    <p:sldLayoutId id="214748368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647524"/>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91.svg"/><Relationship Id="rId4" Type="http://schemas.openxmlformats.org/officeDocument/2006/relationships/image" Target="../media/image86.sv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73.png"/><Relationship Id="rId3" Type="http://schemas.openxmlformats.org/officeDocument/2006/relationships/image" Target="../media/image92.png"/><Relationship Id="rId7" Type="http://schemas.openxmlformats.org/officeDocument/2006/relationships/image" Target="../media/image95.png"/><Relationship Id="rId12" Type="http://schemas.openxmlformats.org/officeDocument/2006/relationships/image" Target="../media/image99.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94.svg"/><Relationship Id="rId11"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98.svg"/><Relationship Id="rId4" Type="http://schemas.openxmlformats.org/officeDocument/2006/relationships/image" Target="../media/image93.svg"/><Relationship Id="rId9" Type="http://schemas.openxmlformats.org/officeDocument/2006/relationships/image" Target="../media/image97.png"/><Relationship Id="rId14" Type="http://schemas.openxmlformats.org/officeDocument/2006/relationships/image" Target="../media/image100.svg"/></Relationships>
</file>

<file path=ppt/slides/_rels/slide14.xml.rels><?xml version="1.0" encoding="UTF-8" standalone="yes"?>
<Relationships xmlns="http://schemas.openxmlformats.org/package/2006/relationships"><Relationship Id="rId8" Type="http://schemas.openxmlformats.org/officeDocument/2006/relationships/image" Target="../media/image106.png"/><Relationship Id="rId13" Type="http://schemas.microsoft.com/office/2007/relationships/hdphoto" Target="../media/hdphoto3.wdp"/><Relationship Id="rId18" Type="http://schemas.openxmlformats.org/officeDocument/2006/relationships/image" Target="../media/image115.png"/><Relationship Id="rId3" Type="http://schemas.openxmlformats.org/officeDocument/2006/relationships/image" Target="../media/image101.png"/><Relationship Id="rId7" Type="http://schemas.openxmlformats.org/officeDocument/2006/relationships/image" Target="../media/image105.svg"/><Relationship Id="rId12" Type="http://schemas.openxmlformats.org/officeDocument/2006/relationships/image" Target="../media/image110.png"/><Relationship Id="rId17" Type="http://schemas.openxmlformats.org/officeDocument/2006/relationships/image" Target="../media/image114.svg"/><Relationship Id="rId2" Type="http://schemas.openxmlformats.org/officeDocument/2006/relationships/notesSlide" Target="../notesSlides/notesSlide6.xml"/><Relationship Id="rId16" Type="http://schemas.openxmlformats.org/officeDocument/2006/relationships/image" Target="../media/image113.png"/><Relationship Id="rId1" Type="http://schemas.openxmlformats.org/officeDocument/2006/relationships/slideLayout" Target="../slideLayouts/slideLayout9.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png"/><Relationship Id="rId15" Type="http://schemas.openxmlformats.org/officeDocument/2006/relationships/image" Target="../media/image112.svg"/><Relationship Id="rId10" Type="http://schemas.openxmlformats.org/officeDocument/2006/relationships/image" Target="../media/image108.png"/><Relationship Id="rId4" Type="http://schemas.openxmlformats.org/officeDocument/2006/relationships/image" Target="../media/image102.svg"/><Relationship Id="rId9" Type="http://schemas.openxmlformats.org/officeDocument/2006/relationships/image" Target="../media/image107.svg"/><Relationship Id="rId14" Type="http://schemas.openxmlformats.org/officeDocument/2006/relationships/image" Target="../media/image111.png"/></Relationships>
</file>

<file path=ppt/slides/_rels/slide15.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24.png"/><Relationship Id="rId18" Type="http://schemas.openxmlformats.org/officeDocument/2006/relationships/image" Target="../media/image128.png"/><Relationship Id="rId3" Type="http://schemas.openxmlformats.org/officeDocument/2006/relationships/image" Target="../media/image56.png"/><Relationship Id="rId7" Type="http://schemas.openxmlformats.org/officeDocument/2006/relationships/image" Target="../media/image118.png"/><Relationship Id="rId12" Type="http://schemas.openxmlformats.org/officeDocument/2006/relationships/image" Target="../media/image123.svg"/><Relationship Id="rId17" Type="http://schemas.openxmlformats.org/officeDocument/2006/relationships/image" Target="../media/image75.png"/><Relationship Id="rId2" Type="http://schemas.openxmlformats.org/officeDocument/2006/relationships/notesSlide" Target="../notesSlides/notesSlide7.xml"/><Relationship Id="rId16" Type="http://schemas.openxmlformats.org/officeDocument/2006/relationships/image" Target="../media/image127.svg"/><Relationship Id="rId1" Type="http://schemas.openxmlformats.org/officeDocument/2006/relationships/slideLayout" Target="../slideLayouts/slideLayout8.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svg"/><Relationship Id="rId19" Type="http://schemas.openxmlformats.org/officeDocument/2006/relationships/image" Target="../media/image129.png"/><Relationship Id="rId4" Type="http://schemas.microsoft.com/office/2007/relationships/hdphoto" Target="../media/hdphoto1.wdp"/><Relationship Id="rId9" Type="http://schemas.openxmlformats.org/officeDocument/2006/relationships/image" Target="../media/image120.png"/><Relationship Id="rId14" Type="http://schemas.openxmlformats.org/officeDocument/2006/relationships/image" Target="../media/image125.jpeg"/></Relationships>
</file>

<file path=ppt/slides/_rels/slide16.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6.svg"/><Relationship Id="rId3" Type="http://schemas.openxmlformats.org/officeDocument/2006/relationships/image" Target="../media/image130.png"/><Relationship Id="rId7" Type="http://schemas.openxmlformats.org/officeDocument/2006/relationships/image" Target="../media/image92.png"/><Relationship Id="rId12"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3.svg"/><Relationship Id="rId11" Type="http://schemas.openxmlformats.org/officeDocument/2006/relationships/image" Target="../media/image75.png"/><Relationship Id="rId5" Type="http://schemas.openxmlformats.org/officeDocument/2006/relationships/image" Target="../media/image132.png"/><Relationship Id="rId15" Type="http://schemas.openxmlformats.org/officeDocument/2006/relationships/image" Target="../media/image123.svg"/><Relationship Id="rId10" Type="http://schemas.openxmlformats.org/officeDocument/2006/relationships/image" Target="../media/image90.svg"/><Relationship Id="rId4" Type="http://schemas.openxmlformats.org/officeDocument/2006/relationships/image" Target="../media/image131.svg"/><Relationship Id="rId9" Type="http://schemas.openxmlformats.org/officeDocument/2006/relationships/image" Target="../media/image89.png"/><Relationship Id="rId14" Type="http://schemas.openxmlformats.org/officeDocument/2006/relationships/image" Target="../media/image1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jpeg"/><Relationship Id="rId21" Type="http://schemas.openxmlformats.org/officeDocument/2006/relationships/image" Target="../media/image28.png"/><Relationship Id="rId34" Type="http://schemas.openxmlformats.org/officeDocument/2006/relationships/image" Target="../media/image41.jpeg"/><Relationship Id="rId42" Type="http://schemas.openxmlformats.org/officeDocument/2006/relationships/image" Target="../media/image49.png"/><Relationship Id="rId7" Type="http://schemas.openxmlformats.org/officeDocument/2006/relationships/image" Target="../media/image14.jpg"/><Relationship Id="rId2" Type="http://schemas.openxmlformats.org/officeDocument/2006/relationships/image" Target="../media/image9.png"/><Relationship Id="rId16" Type="http://schemas.openxmlformats.org/officeDocument/2006/relationships/image" Target="../media/image23.png"/><Relationship Id="rId29"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jpe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jpeg"/><Relationship Id="rId8" Type="http://schemas.openxmlformats.org/officeDocument/2006/relationships/image" Target="../media/image15.png"/><Relationship Id="rId3" Type="http://schemas.openxmlformats.org/officeDocument/2006/relationships/image" Target="../media/image10.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jpeg"/><Relationship Id="rId46" Type="http://schemas.openxmlformats.org/officeDocument/2006/relationships/image" Target="../media/image53.jpg"/><Relationship Id="rId20" Type="http://schemas.openxmlformats.org/officeDocument/2006/relationships/image" Target="../media/image27.png"/><Relationship Id="rId41" Type="http://schemas.openxmlformats.org/officeDocument/2006/relationships/image" Target="../media/image48.jpe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56.png"/><Relationship Id="rId4" Type="http://schemas.openxmlformats.org/officeDocument/2006/relationships/image" Target="../media/image5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sv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sv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svg"/></Relationships>
</file>

<file path=ppt/slides/_rels/slide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268CD-6A91-46D5-9F2E-D63140C574C1}"/>
              </a:ext>
            </a:extLst>
          </p:cNvPr>
          <p:cNvSpPr>
            <a:spLocks noGrp="1"/>
          </p:cNvSpPr>
          <p:nvPr>
            <p:ph type="ctrTitle"/>
          </p:nvPr>
        </p:nvSpPr>
        <p:spPr>
          <a:xfrm>
            <a:off x="585926" y="2493819"/>
            <a:ext cx="11150354" cy="1032770"/>
          </a:xfrm>
        </p:spPr>
        <p:txBody>
          <a:bodyPr/>
          <a:lstStyle/>
          <a:p>
            <a:r>
              <a:rPr lang="en-ZA" dirty="0"/>
              <a:t>Introducing Open Box Software</a:t>
            </a:r>
            <a:endParaRPr lang="en-GB" dirty="0"/>
          </a:p>
        </p:txBody>
      </p:sp>
      <p:sp>
        <p:nvSpPr>
          <p:cNvPr id="3" name="Subtitle 2">
            <a:extLst>
              <a:ext uri="{FF2B5EF4-FFF2-40B4-BE49-F238E27FC236}">
                <a16:creationId xmlns:a16="http://schemas.microsoft.com/office/drawing/2014/main" id="{CCE055E0-7725-4859-9475-AA12EAB230DD}"/>
              </a:ext>
            </a:extLst>
          </p:cNvPr>
          <p:cNvSpPr>
            <a:spLocks noGrp="1"/>
          </p:cNvSpPr>
          <p:nvPr>
            <p:ph type="subTitle" idx="1"/>
          </p:nvPr>
        </p:nvSpPr>
        <p:spPr/>
        <p:txBody>
          <a:bodyPr/>
          <a:lstStyle/>
          <a:p>
            <a:r>
              <a:rPr lang="en-ZA" dirty="0"/>
              <a:t>There’s always a better way</a:t>
            </a:r>
            <a:endParaRPr lang="en-GB" dirty="0"/>
          </a:p>
        </p:txBody>
      </p:sp>
    </p:spTree>
    <p:extLst>
      <p:ext uri="{BB962C8B-B14F-4D97-AF65-F5344CB8AC3E}">
        <p14:creationId xmlns:p14="http://schemas.microsoft.com/office/powerpoint/2010/main" val="1027954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8F98E-C8EF-4474-9CE2-EB7154A91CDE}"/>
              </a:ext>
            </a:extLst>
          </p:cNvPr>
          <p:cNvSpPr>
            <a:spLocks noGrp="1"/>
          </p:cNvSpPr>
          <p:nvPr>
            <p:ph type="body" sz="quarter" idx="12"/>
          </p:nvPr>
        </p:nvSpPr>
        <p:spPr/>
        <p:txBody>
          <a:bodyPr/>
          <a:lstStyle/>
          <a:p>
            <a:r>
              <a:rPr lang="en-GB"/>
              <a:t>We can deliver projects end-to-end, or augment your internal team or existing partners</a:t>
            </a:r>
          </a:p>
        </p:txBody>
      </p:sp>
      <p:sp>
        <p:nvSpPr>
          <p:cNvPr id="3" name="Text Placeholder 2">
            <a:extLst>
              <a:ext uri="{FF2B5EF4-FFF2-40B4-BE49-F238E27FC236}">
                <a16:creationId xmlns:a16="http://schemas.microsoft.com/office/drawing/2014/main" id="{843087D9-94B1-4958-94C9-F6A6E2F5FF20}"/>
              </a:ext>
            </a:extLst>
          </p:cNvPr>
          <p:cNvSpPr>
            <a:spLocks noGrp="1"/>
          </p:cNvSpPr>
          <p:nvPr>
            <p:ph type="body" sz="quarter" idx="11"/>
          </p:nvPr>
        </p:nvSpPr>
        <p:spPr/>
        <p:txBody>
          <a:bodyPr/>
          <a:lstStyle/>
          <a:p>
            <a:r>
              <a:rPr lang="en-GB"/>
              <a:t>Collaboration</a:t>
            </a:r>
          </a:p>
        </p:txBody>
      </p:sp>
      <p:sp>
        <p:nvSpPr>
          <p:cNvPr id="72" name="Rectangle 71">
            <a:extLst>
              <a:ext uri="{FF2B5EF4-FFF2-40B4-BE49-F238E27FC236}">
                <a16:creationId xmlns:a16="http://schemas.microsoft.com/office/drawing/2014/main" id="{7649B070-5BE7-4BA1-83BE-995E09CC260B}"/>
              </a:ext>
            </a:extLst>
          </p:cNvPr>
          <p:cNvSpPr/>
          <p:nvPr/>
        </p:nvSpPr>
        <p:spPr>
          <a:xfrm>
            <a:off x="1012247" y="2193850"/>
            <a:ext cx="4763401" cy="1798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654FDAD8-743A-48DC-B564-68EE86D2BFEB}"/>
              </a:ext>
            </a:extLst>
          </p:cNvPr>
          <p:cNvSpPr/>
          <p:nvPr/>
        </p:nvSpPr>
        <p:spPr>
          <a:xfrm>
            <a:off x="1012247" y="1726834"/>
            <a:ext cx="4763401" cy="399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MRI Product Development</a:t>
            </a:r>
          </a:p>
        </p:txBody>
      </p:sp>
      <p:sp>
        <p:nvSpPr>
          <p:cNvPr id="74" name="Oval 73">
            <a:extLst>
              <a:ext uri="{FF2B5EF4-FFF2-40B4-BE49-F238E27FC236}">
                <a16:creationId xmlns:a16="http://schemas.microsoft.com/office/drawing/2014/main" id="{B6245743-C095-4B22-B766-1B223A0F79BC}"/>
              </a:ext>
            </a:extLst>
          </p:cNvPr>
          <p:cNvSpPr/>
          <p:nvPr/>
        </p:nvSpPr>
        <p:spPr>
          <a:xfrm>
            <a:off x="688596" y="2338526"/>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Text Placeholder 3">
            <a:extLst>
              <a:ext uri="{FF2B5EF4-FFF2-40B4-BE49-F238E27FC236}">
                <a16:creationId xmlns:a16="http://schemas.microsoft.com/office/drawing/2014/main" id="{2951156D-9DDA-487A-877A-11997DD4E8F5}"/>
              </a:ext>
            </a:extLst>
          </p:cNvPr>
          <p:cNvSpPr txBox="1">
            <a:spLocks/>
          </p:cNvSpPr>
          <p:nvPr/>
        </p:nvSpPr>
        <p:spPr>
          <a:xfrm>
            <a:off x="1374103" y="2372082"/>
            <a:ext cx="4355238" cy="1524502"/>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GB" sz="1400">
                <a:solidFill>
                  <a:schemeClr val="tx1">
                    <a:lumMod val="65000"/>
                    <a:lumOff val="35000"/>
                  </a:schemeClr>
                </a:solidFill>
                <a:latin typeface="Proxima Nova Lt"/>
              </a:rPr>
              <a:t>We have augmented </a:t>
            </a:r>
            <a:r>
              <a:rPr lang="en-GB" sz="1400" b="1">
                <a:solidFill>
                  <a:schemeClr val="tx1">
                    <a:lumMod val="65000"/>
                    <a:lumOff val="35000"/>
                  </a:schemeClr>
                </a:solidFill>
                <a:latin typeface="Proxima Nova Lt"/>
              </a:rPr>
              <a:t>MRI Software’s Product Development team </a:t>
            </a:r>
            <a:r>
              <a:rPr lang="en-GB" sz="1400">
                <a:solidFill>
                  <a:schemeClr val="tx1">
                    <a:lumMod val="65000"/>
                    <a:lumOff val="35000"/>
                  </a:schemeClr>
                </a:solidFill>
                <a:latin typeface="Proxima Nova Lt"/>
              </a:rPr>
              <a:t>with our resources to assist with:</a:t>
            </a:r>
          </a:p>
          <a:p>
            <a:pPr>
              <a:spcBef>
                <a:spcPts val="600"/>
              </a:spcBef>
              <a:buClr>
                <a:schemeClr val="accent6"/>
              </a:buClr>
            </a:pPr>
            <a:r>
              <a:rPr lang="en-GB" sz="1400">
                <a:solidFill>
                  <a:schemeClr val="tx1">
                    <a:lumMod val="65000"/>
                    <a:lumOff val="35000"/>
                  </a:schemeClr>
                </a:solidFill>
                <a:latin typeface="Proxima Nova Lt"/>
              </a:rPr>
              <a:t>Internationalisation</a:t>
            </a:r>
            <a:r>
              <a:rPr lang="en-US" sz="1400">
                <a:solidFill>
                  <a:schemeClr val="tx1">
                    <a:lumMod val="65000"/>
                    <a:lumOff val="35000"/>
                  </a:schemeClr>
                </a:solidFill>
                <a:latin typeface="Proxima Nova Lt"/>
              </a:rPr>
              <a:t> of MRI Version X</a:t>
            </a:r>
          </a:p>
          <a:p>
            <a:pPr>
              <a:spcBef>
                <a:spcPts val="600"/>
              </a:spcBef>
              <a:buClr>
                <a:schemeClr val="accent6"/>
              </a:buClr>
            </a:pPr>
            <a:r>
              <a:rPr lang="en-US" sz="1400">
                <a:solidFill>
                  <a:schemeClr val="tx1">
                    <a:lumMod val="65000"/>
                    <a:lumOff val="35000"/>
                  </a:schemeClr>
                </a:solidFill>
                <a:latin typeface="Proxima Nova Lt"/>
              </a:rPr>
              <a:t>Resolution of EMEA Corporate Management module rent up and billing issues</a:t>
            </a:r>
          </a:p>
          <a:p>
            <a:pPr>
              <a:spcBef>
                <a:spcPts val="600"/>
              </a:spcBef>
              <a:buClr>
                <a:schemeClr val="accent6"/>
              </a:buClr>
            </a:pPr>
            <a:r>
              <a:rPr lang="en-US" sz="1400">
                <a:solidFill>
                  <a:schemeClr val="tx1">
                    <a:lumMod val="65000"/>
                    <a:lumOff val="35000"/>
                  </a:schemeClr>
                </a:solidFill>
                <a:latin typeface="Proxima Nova Lt"/>
              </a:rPr>
              <a:t>Delivering the Prospect Connect leasing portal</a:t>
            </a:r>
            <a:endParaRPr lang="en-GB" sz="1400">
              <a:solidFill>
                <a:schemeClr val="tx1">
                  <a:lumMod val="65000"/>
                  <a:lumOff val="35000"/>
                </a:schemeClr>
              </a:solidFill>
              <a:latin typeface="Proxima Nova Lt"/>
            </a:endParaRPr>
          </a:p>
        </p:txBody>
      </p:sp>
      <p:sp>
        <p:nvSpPr>
          <p:cNvPr id="91" name="Rectangle 90">
            <a:extLst>
              <a:ext uri="{FF2B5EF4-FFF2-40B4-BE49-F238E27FC236}">
                <a16:creationId xmlns:a16="http://schemas.microsoft.com/office/drawing/2014/main" id="{26037DF3-4EB9-4DC0-BCFB-F4FF8869010B}"/>
              </a:ext>
            </a:extLst>
          </p:cNvPr>
          <p:cNvSpPr/>
          <p:nvPr/>
        </p:nvSpPr>
        <p:spPr>
          <a:xfrm>
            <a:off x="5950870" y="2193850"/>
            <a:ext cx="4763401" cy="1798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82F9B2C-1944-464C-99CB-36B0895490F5}"/>
              </a:ext>
            </a:extLst>
          </p:cNvPr>
          <p:cNvSpPr/>
          <p:nvPr/>
        </p:nvSpPr>
        <p:spPr>
          <a:xfrm>
            <a:off x="5950870" y="1726834"/>
            <a:ext cx="4763401" cy="399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MRI Development Outsourcing</a:t>
            </a:r>
          </a:p>
        </p:txBody>
      </p:sp>
      <p:sp>
        <p:nvSpPr>
          <p:cNvPr id="93" name="Oval 92">
            <a:extLst>
              <a:ext uri="{FF2B5EF4-FFF2-40B4-BE49-F238E27FC236}">
                <a16:creationId xmlns:a16="http://schemas.microsoft.com/office/drawing/2014/main" id="{7DD00710-A456-4253-99DD-B1C871DEE71D}"/>
              </a:ext>
            </a:extLst>
          </p:cNvPr>
          <p:cNvSpPr/>
          <p:nvPr/>
        </p:nvSpPr>
        <p:spPr>
          <a:xfrm>
            <a:off x="10343615" y="2338526"/>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 Placeholder 3">
            <a:extLst>
              <a:ext uri="{FF2B5EF4-FFF2-40B4-BE49-F238E27FC236}">
                <a16:creationId xmlns:a16="http://schemas.microsoft.com/office/drawing/2014/main" id="{DA616698-8B87-4573-B072-5D1258E91952}"/>
              </a:ext>
            </a:extLst>
          </p:cNvPr>
          <p:cNvSpPr txBox="1">
            <a:spLocks/>
          </p:cNvSpPr>
          <p:nvPr/>
        </p:nvSpPr>
        <p:spPr>
          <a:xfrm>
            <a:off x="6184000" y="2353730"/>
            <a:ext cx="3984393" cy="64800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GB" sz="1400" b="1">
                <a:solidFill>
                  <a:schemeClr val="tx1">
                    <a:lumMod val="65000"/>
                    <a:lumOff val="35000"/>
                  </a:schemeClr>
                </a:solidFill>
                <a:latin typeface="Proxima Nova Lt"/>
              </a:rPr>
              <a:t>Other consulting firms </a:t>
            </a:r>
            <a:r>
              <a:rPr lang="en-GB" sz="1400">
                <a:solidFill>
                  <a:schemeClr val="tx1">
                    <a:lumMod val="65000"/>
                    <a:lumOff val="35000"/>
                  </a:schemeClr>
                </a:solidFill>
                <a:latin typeface="Proxima Nova Lt"/>
              </a:rPr>
              <a:t>frequently engage </a:t>
            </a:r>
            <a:r>
              <a:rPr lang="en-GB" sz="1400" dirty="0">
                <a:solidFill>
                  <a:schemeClr val="tx1">
                    <a:lumMod val="65000"/>
                    <a:lumOff val="35000"/>
                  </a:schemeClr>
                </a:solidFill>
                <a:latin typeface="Proxima Nova Lt"/>
              </a:rPr>
              <a:t>Open Box to assist with development on projects where they have conducted initial analysis and design.</a:t>
            </a:r>
          </a:p>
        </p:txBody>
      </p:sp>
      <p:sp>
        <p:nvSpPr>
          <p:cNvPr id="95" name="Text Placeholder 3">
            <a:extLst>
              <a:ext uri="{FF2B5EF4-FFF2-40B4-BE49-F238E27FC236}">
                <a16:creationId xmlns:a16="http://schemas.microsoft.com/office/drawing/2014/main" id="{B301BC0E-C00E-493D-B720-F37CE104C825}"/>
              </a:ext>
            </a:extLst>
          </p:cNvPr>
          <p:cNvSpPr txBox="1">
            <a:spLocks/>
          </p:cNvSpPr>
          <p:nvPr/>
        </p:nvSpPr>
        <p:spPr>
          <a:xfrm>
            <a:off x="6184000" y="3106211"/>
            <a:ext cx="3984393" cy="64800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GB" sz="1400" b="1">
                <a:solidFill>
                  <a:schemeClr val="tx1">
                    <a:lumMod val="65000"/>
                    <a:lumOff val="35000"/>
                  </a:schemeClr>
                </a:solidFill>
                <a:latin typeface="Proxima Nova Lt" panose="02000506030000020004" pitchFamily="50" charset="0"/>
              </a:rPr>
              <a:t>MRI Software’s GPS team </a:t>
            </a:r>
            <a:r>
              <a:rPr lang="en-GB" sz="1400">
                <a:solidFill>
                  <a:schemeClr val="tx1">
                    <a:lumMod val="65000"/>
                    <a:lumOff val="35000"/>
                  </a:schemeClr>
                </a:solidFill>
                <a:latin typeface="Proxima Nova Lt" panose="02000506030000020004" pitchFamily="50" charset="0"/>
              </a:rPr>
              <a:t>often subcontracts out customisation and implementation work to our team, for a wide variety of their clients. </a:t>
            </a:r>
          </a:p>
        </p:txBody>
      </p:sp>
      <p:sp>
        <p:nvSpPr>
          <p:cNvPr id="105" name="Rectangle 104">
            <a:extLst>
              <a:ext uri="{FF2B5EF4-FFF2-40B4-BE49-F238E27FC236}">
                <a16:creationId xmlns:a16="http://schemas.microsoft.com/office/drawing/2014/main" id="{B9B48F0D-A34E-4FFA-B984-CC2B2D4AD5FB}"/>
              </a:ext>
            </a:extLst>
          </p:cNvPr>
          <p:cNvSpPr/>
          <p:nvPr/>
        </p:nvSpPr>
        <p:spPr>
          <a:xfrm>
            <a:off x="1012247" y="4619448"/>
            <a:ext cx="4763401" cy="1798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67C14FA0-CF57-4A97-A383-5087EBE95E69}"/>
              </a:ext>
            </a:extLst>
          </p:cNvPr>
          <p:cNvSpPr/>
          <p:nvPr/>
        </p:nvSpPr>
        <p:spPr>
          <a:xfrm>
            <a:off x="1012247" y="4152432"/>
            <a:ext cx="4763401" cy="399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MRI Integrations Consulting</a:t>
            </a:r>
          </a:p>
        </p:txBody>
      </p:sp>
      <p:sp>
        <p:nvSpPr>
          <p:cNvPr id="107" name="Oval 106">
            <a:extLst>
              <a:ext uri="{FF2B5EF4-FFF2-40B4-BE49-F238E27FC236}">
                <a16:creationId xmlns:a16="http://schemas.microsoft.com/office/drawing/2014/main" id="{AA8DB5C2-95FF-4AFE-B56C-89FE0E025862}"/>
              </a:ext>
            </a:extLst>
          </p:cNvPr>
          <p:cNvSpPr/>
          <p:nvPr/>
        </p:nvSpPr>
        <p:spPr>
          <a:xfrm>
            <a:off x="688596" y="4764124"/>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Text Placeholder 3">
            <a:extLst>
              <a:ext uri="{FF2B5EF4-FFF2-40B4-BE49-F238E27FC236}">
                <a16:creationId xmlns:a16="http://schemas.microsoft.com/office/drawing/2014/main" id="{C62735C6-5DDA-4F67-8D99-70F1B2806758}"/>
              </a:ext>
            </a:extLst>
          </p:cNvPr>
          <p:cNvSpPr txBox="1">
            <a:spLocks/>
          </p:cNvSpPr>
          <p:nvPr/>
        </p:nvSpPr>
        <p:spPr>
          <a:xfrm>
            <a:off x="1374103" y="4797680"/>
            <a:ext cx="4355238" cy="7447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GB" sz="1400">
                <a:solidFill>
                  <a:schemeClr val="tx1">
                    <a:lumMod val="65000"/>
                    <a:lumOff val="35000"/>
                  </a:schemeClr>
                </a:solidFill>
                <a:latin typeface="Proxima Nova Lt" panose="02000506030000020004" pitchFamily="50" charset="0"/>
              </a:rPr>
              <a:t>Vendors like </a:t>
            </a:r>
            <a:r>
              <a:rPr lang="en-GB" sz="1400" b="1">
                <a:solidFill>
                  <a:schemeClr val="tx1">
                    <a:lumMod val="65000"/>
                    <a:lumOff val="35000"/>
                  </a:schemeClr>
                </a:solidFill>
                <a:latin typeface="Proxima Nova Lt" panose="02000506030000020004" pitchFamily="50" charset="0"/>
              </a:rPr>
              <a:t>Nexus</a:t>
            </a:r>
            <a:r>
              <a:rPr lang="en-GB" sz="1400">
                <a:solidFill>
                  <a:schemeClr val="tx1">
                    <a:lumMod val="65000"/>
                    <a:lumOff val="35000"/>
                  </a:schemeClr>
                </a:solidFill>
                <a:latin typeface="Proxima Nova Lt" panose="02000506030000020004" pitchFamily="50" charset="0"/>
              </a:rPr>
              <a:t>, </a:t>
            </a:r>
            <a:r>
              <a:rPr lang="en-GB" sz="1400" b="1" err="1">
                <a:solidFill>
                  <a:schemeClr val="tx1">
                    <a:lumMod val="65000"/>
                    <a:lumOff val="35000"/>
                  </a:schemeClr>
                </a:solidFill>
                <a:latin typeface="Proxima Nova Lt" panose="02000506030000020004" pitchFamily="50" charset="0"/>
              </a:rPr>
              <a:t>AvidXchange</a:t>
            </a:r>
            <a:r>
              <a:rPr lang="en-GB" sz="1400" b="1">
                <a:solidFill>
                  <a:schemeClr val="tx1">
                    <a:lumMod val="65000"/>
                    <a:lumOff val="35000"/>
                  </a:schemeClr>
                </a:solidFill>
                <a:latin typeface="Proxima Nova Lt" panose="02000506030000020004" pitchFamily="50" charset="0"/>
              </a:rPr>
              <a:t> </a:t>
            </a:r>
            <a:r>
              <a:rPr lang="en-GB" sz="1400">
                <a:solidFill>
                  <a:schemeClr val="tx1">
                    <a:lumMod val="65000"/>
                    <a:lumOff val="35000"/>
                  </a:schemeClr>
                </a:solidFill>
                <a:latin typeface="Proxima Nova Lt" panose="02000506030000020004" pitchFamily="50" charset="0"/>
              </a:rPr>
              <a:t>and </a:t>
            </a:r>
            <a:r>
              <a:rPr lang="en-GB" sz="1400" b="1">
                <a:solidFill>
                  <a:schemeClr val="tx1">
                    <a:lumMod val="65000"/>
                    <a:lumOff val="35000"/>
                  </a:schemeClr>
                </a:solidFill>
                <a:latin typeface="Proxima Nova Lt" panose="02000506030000020004" pitchFamily="50" charset="0"/>
              </a:rPr>
              <a:t>Corrigo</a:t>
            </a:r>
            <a:r>
              <a:rPr lang="en-GB" sz="1400">
                <a:solidFill>
                  <a:schemeClr val="tx1">
                    <a:lumMod val="65000"/>
                    <a:lumOff val="35000"/>
                  </a:schemeClr>
                </a:solidFill>
                <a:latin typeface="Proxima Nova Lt" panose="02000506030000020004" pitchFamily="50" charset="0"/>
              </a:rPr>
              <a:t> have used Open Box as expert consultants to help design or modify their integrations to MRI. </a:t>
            </a:r>
          </a:p>
        </p:txBody>
      </p:sp>
      <p:sp>
        <p:nvSpPr>
          <p:cNvPr id="109" name="Rectangle 108">
            <a:extLst>
              <a:ext uri="{FF2B5EF4-FFF2-40B4-BE49-F238E27FC236}">
                <a16:creationId xmlns:a16="http://schemas.microsoft.com/office/drawing/2014/main" id="{A008ED7C-7C9C-40BF-B6E9-0E0BA5551245}"/>
              </a:ext>
            </a:extLst>
          </p:cNvPr>
          <p:cNvSpPr/>
          <p:nvPr/>
        </p:nvSpPr>
        <p:spPr>
          <a:xfrm>
            <a:off x="5950870" y="4619448"/>
            <a:ext cx="4763401" cy="1798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473E772F-D071-4EEA-B8B2-706C9E7DED56}"/>
              </a:ext>
            </a:extLst>
          </p:cNvPr>
          <p:cNvSpPr/>
          <p:nvPr/>
        </p:nvSpPr>
        <p:spPr>
          <a:xfrm>
            <a:off x="5950870" y="4152432"/>
            <a:ext cx="4763401" cy="399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Client Team Augmentation</a:t>
            </a:r>
          </a:p>
        </p:txBody>
      </p:sp>
      <p:sp>
        <p:nvSpPr>
          <p:cNvPr id="111" name="Oval 110">
            <a:extLst>
              <a:ext uri="{FF2B5EF4-FFF2-40B4-BE49-F238E27FC236}">
                <a16:creationId xmlns:a16="http://schemas.microsoft.com/office/drawing/2014/main" id="{4BA1CD9A-5752-4308-ABED-81F09782C5AF}"/>
              </a:ext>
            </a:extLst>
          </p:cNvPr>
          <p:cNvSpPr/>
          <p:nvPr/>
        </p:nvSpPr>
        <p:spPr>
          <a:xfrm>
            <a:off x="10343615" y="4764124"/>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Text Placeholder 3">
            <a:extLst>
              <a:ext uri="{FF2B5EF4-FFF2-40B4-BE49-F238E27FC236}">
                <a16:creationId xmlns:a16="http://schemas.microsoft.com/office/drawing/2014/main" id="{EFABE418-9884-4719-AC35-F5E40F5F84E5}"/>
              </a:ext>
            </a:extLst>
          </p:cNvPr>
          <p:cNvSpPr txBox="1">
            <a:spLocks/>
          </p:cNvSpPr>
          <p:nvPr/>
        </p:nvSpPr>
        <p:spPr>
          <a:xfrm>
            <a:off x="6184000" y="4779328"/>
            <a:ext cx="4069709" cy="1462852"/>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GB" sz="1400">
                <a:solidFill>
                  <a:schemeClr val="tx1">
                    <a:lumMod val="65000"/>
                    <a:lumOff val="35000"/>
                  </a:schemeClr>
                </a:solidFill>
                <a:latin typeface="Proxima Nova Lt"/>
              </a:rPr>
              <a:t>Clients like </a:t>
            </a:r>
            <a:r>
              <a:rPr lang="en-GB" sz="1400" b="1">
                <a:solidFill>
                  <a:schemeClr val="tx1">
                    <a:lumMod val="65000"/>
                    <a:lumOff val="35000"/>
                  </a:schemeClr>
                </a:solidFill>
                <a:latin typeface="Proxima Nova Lt"/>
              </a:rPr>
              <a:t>AvalonBay Communities </a:t>
            </a:r>
            <a:r>
              <a:rPr lang="en-GB" sz="1400">
                <a:solidFill>
                  <a:schemeClr val="tx1">
                    <a:lumMod val="65000"/>
                    <a:lumOff val="35000"/>
                  </a:schemeClr>
                </a:solidFill>
                <a:latin typeface="Proxima Nova Lt"/>
              </a:rPr>
              <a:t>use Open Box Software as a flex resource to augment and scale their internal development team.</a:t>
            </a:r>
          </a:p>
          <a:p>
            <a:pPr marL="0" indent="0">
              <a:spcBef>
                <a:spcPts val="0"/>
              </a:spcBef>
              <a:buNone/>
            </a:pPr>
            <a:endParaRPr lang="en-GB" sz="1400">
              <a:solidFill>
                <a:schemeClr val="tx1">
                  <a:lumMod val="65000"/>
                  <a:lumOff val="35000"/>
                </a:schemeClr>
              </a:solidFill>
              <a:latin typeface="Proxima Nova Lt"/>
            </a:endParaRPr>
          </a:p>
          <a:p>
            <a:pPr marL="0" indent="0">
              <a:spcBef>
                <a:spcPts val="0"/>
              </a:spcBef>
              <a:buNone/>
            </a:pPr>
            <a:r>
              <a:rPr lang="en-GB" sz="1400">
                <a:solidFill>
                  <a:schemeClr val="tx1">
                    <a:lumMod val="65000"/>
                    <a:lumOff val="35000"/>
                  </a:schemeClr>
                </a:solidFill>
                <a:latin typeface="Proxima Nova Lt"/>
              </a:rPr>
              <a:t>This allows them to undertake special projects like upgrades, automations and enhancements as needed, while maintaining a smaller core team.</a:t>
            </a:r>
          </a:p>
        </p:txBody>
      </p:sp>
      <p:sp>
        <p:nvSpPr>
          <p:cNvPr id="115" name="Text Placeholder 3">
            <a:extLst>
              <a:ext uri="{FF2B5EF4-FFF2-40B4-BE49-F238E27FC236}">
                <a16:creationId xmlns:a16="http://schemas.microsoft.com/office/drawing/2014/main" id="{938729D4-69F3-4F36-A3E2-AE7A22A9DC0E}"/>
              </a:ext>
            </a:extLst>
          </p:cNvPr>
          <p:cNvSpPr txBox="1">
            <a:spLocks/>
          </p:cNvSpPr>
          <p:nvPr/>
        </p:nvSpPr>
        <p:spPr>
          <a:xfrm>
            <a:off x="1397257" y="5520544"/>
            <a:ext cx="4355238" cy="7447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GB" sz="1400">
                <a:solidFill>
                  <a:schemeClr val="tx1">
                    <a:lumMod val="65000"/>
                    <a:lumOff val="35000"/>
                  </a:schemeClr>
                </a:solidFill>
                <a:latin typeface="Proxima Nova Lt" panose="02000506030000020004" pitchFamily="50" charset="0"/>
              </a:rPr>
              <a:t>MRI Certified Product Partners like </a:t>
            </a:r>
            <a:r>
              <a:rPr lang="en-GB" sz="1400" b="1">
                <a:solidFill>
                  <a:schemeClr val="tx1">
                    <a:lumMod val="65000"/>
                    <a:lumOff val="35000"/>
                  </a:schemeClr>
                </a:solidFill>
                <a:latin typeface="Proxima Nova Lt" panose="02000506030000020004" pitchFamily="50" charset="0"/>
              </a:rPr>
              <a:t>Honest Buildings </a:t>
            </a:r>
            <a:r>
              <a:rPr lang="en-GB" sz="1400">
                <a:solidFill>
                  <a:schemeClr val="tx1">
                    <a:lumMod val="65000"/>
                    <a:lumOff val="35000"/>
                  </a:schemeClr>
                </a:solidFill>
                <a:latin typeface="Proxima Nova Lt" panose="02000506030000020004" pitchFamily="50" charset="0"/>
              </a:rPr>
              <a:t>recognise Open Box’s experience with the MIX API suite and engage us to consult on their projects. </a:t>
            </a:r>
          </a:p>
        </p:txBody>
      </p:sp>
      <p:pic>
        <p:nvPicPr>
          <p:cNvPr id="117" name="Graphic 116" descr="Box">
            <a:extLst>
              <a:ext uri="{FF2B5EF4-FFF2-40B4-BE49-F238E27FC236}">
                <a16:creationId xmlns:a16="http://schemas.microsoft.com/office/drawing/2014/main" id="{9E7CAC99-E947-429E-825E-EB69B109F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887" y="2369209"/>
            <a:ext cx="567916" cy="567916"/>
          </a:xfrm>
          <a:prstGeom prst="rect">
            <a:avLst/>
          </a:prstGeom>
        </p:spPr>
      </p:pic>
      <p:pic>
        <p:nvPicPr>
          <p:cNvPr id="119" name="Graphic 118" descr="Social network">
            <a:extLst>
              <a:ext uri="{FF2B5EF4-FFF2-40B4-BE49-F238E27FC236}">
                <a16:creationId xmlns:a16="http://schemas.microsoft.com/office/drawing/2014/main" id="{93DCCAC8-44F5-45F8-B03D-232B1B829D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1927" y="4792059"/>
            <a:ext cx="554805" cy="554805"/>
          </a:xfrm>
          <a:prstGeom prst="rect">
            <a:avLst/>
          </a:prstGeom>
        </p:spPr>
      </p:pic>
      <p:pic>
        <p:nvPicPr>
          <p:cNvPr id="121" name="Graphic 120" descr="Link">
            <a:extLst>
              <a:ext uri="{FF2B5EF4-FFF2-40B4-BE49-F238E27FC236}">
                <a16:creationId xmlns:a16="http://schemas.microsoft.com/office/drawing/2014/main" id="{D2A948A5-E45E-4E82-A9AE-EC0D41EC43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726135" y="4795500"/>
            <a:ext cx="567393" cy="567393"/>
          </a:xfrm>
          <a:prstGeom prst="rect">
            <a:avLst/>
          </a:prstGeom>
        </p:spPr>
      </p:pic>
      <p:pic>
        <p:nvPicPr>
          <p:cNvPr id="123" name="Graphic 122" descr="Handshake">
            <a:extLst>
              <a:ext uri="{FF2B5EF4-FFF2-40B4-BE49-F238E27FC236}">
                <a16:creationId xmlns:a16="http://schemas.microsoft.com/office/drawing/2014/main" id="{3056C3E7-4E73-4E94-BC06-C3CB897942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92403" y="2407587"/>
            <a:ext cx="572037" cy="572037"/>
          </a:xfrm>
          <a:prstGeom prst="rect">
            <a:avLst/>
          </a:prstGeom>
        </p:spPr>
      </p:pic>
    </p:spTree>
    <p:extLst>
      <p:ext uri="{BB962C8B-B14F-4D97-AF65-F5344CB8AC3E}">
        <p14:creationId xmlns:p14="http://schemas.microsoft.com/office/powerpoint/2010/main" val="4016202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BA91FB6-0642-41AB-ABCC-CA6D3A3C94E6}"/>
              </a:ext>
            </a:extLst>
          </p:cNvPr>
          <p:cNvSpPr>
            <a:spLocks noGrp="1"/>
          </p:cNvSpPr>
          <p:nvPr>
            <p:ph type="body" sz="quarter" idx="12"/>
          </p:nvPr>
        </p:nvSpPr>
        <p:spPr/>
        <p:txBody>
          <a:bodyPr/>
          <a:lstStyle/>
          <a:p>
            <a:r>
              <a:rPr lang="en-GB"/>
              <a:t>Following the MRI Framework and industry best practice</a:t>
            </a:r>
          </a:p>
        </p:txBody>
      </p:sp>
      <p:sp>
        <p:nvSpPr>
          <p:cNvPr id="3" name="Text Placeholder 2">
            <a:extLst>
              <a:ext uri="{FF2B5EF4-FFF2-40B4-BE49-F238E27FC236}">
                <a16:creationId xmlns:a16="http://schemas.microsoft.com/office/drawing/2014/main" id="{905B72FA-CFE0-4E6E-9D50-A34514E6E3BF}"/>
              </a:ext>
            </a:extLst>
          </p:cNvPr>
          <p:cNvSpPr>
            <a:spLocks noGrp="1"/>
          </p:cNvSpPr>
          <p:nvPr>
            <p:ph type="body" sz="quarter" idx="11"/>
          </p:nvPr>
        </p:nvSpPr>
        <p:spPr/>
        <p:txBody>
          <a:bodyPr/>
          <a:lstStyle/>
          <a:p>
            <a:r>
              <a:rPr lang="en-GB"/>
              <a:t>Our Implementation Approach</a:t>
            </a:r>
          </a:p>
        </p:txBody>
      </p:sp>
      <p:sp>
        <p:nvSpPr>
          <p:cNvPr id="5" name="Arrow: Chevron 4">
            <a:extLst>
              <a:ext uri="{FF2B5EF4-FFF2-40B4-BE49-F238E27FC236}">
                <a16:creationId xmlns:a16="http://schemas.microsoft.com/office/drawing/2014/main" id="{917E06EB-1CAF-4F34-95BB-41A1F12BE5A0}"/>
              </a:ext>
            </a:extLst>
          </p:cNvPr>
          <p:cNvSpPr/>
          <p:nvPr/>
        </p:nvSpPr>
        <p:spPr>
          <a:xfrm>
            <a:off x="2839508" y="2072998"/>
            <a:ext cx="2186488" cy="514989"/>
          </a:xfrm>
          <a:prstGeom prst="chevron">
            <a:avLst>
              <a:gd name="adj" fmla="val 262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6" name="TextBox 3">
            <a:extLst>
              <a:ext uri="{FF2B5EF4-FFF2-40B4-BE49-F238E27FC236}">
                <a16:creationId xmlns:a16="http://schemas.microsoft.com/office/drawing/2014/main" id="{FA53BE73-D5E5-42D4-AC55-26E002BE6970}"/>
              </a:ext>
            </a:extLst>
          </p:cNvPr>
          <p:cNvSpPr txBox="1"/>
          <p:nvPr/>
        </p:nvSpPr>
        <p:spPr>
          <a:xfrm>
            <a:off x="3264730" y="2150719"/>
            <a:ext cx="1493009" cy="369332"/>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solidFill>
                  <a:schemeClr val="bg1"/>
                </a:solidFill>
                <a:latin typeface="Proxima Nova Lt" panose="02000506030000020004" pitchFamily="50" charset="0"/>
              </a:rPr>
              <a:t>Blueprint</a:t>
            </a:r>
          </a:p>
        </p:txBody>
      </p:sp>
      <p:sp>
        <p:nvSpPr>
          <p:cNvPr id="7" name="Arrow: Chevron 6">
            <a:extLst>
              <a:ext uri="{FF2B5EF4-FFF2-40B4-BE49-F238E27FC236}">
                <a16:creationId xmlns:a16="http://schemas.microsoft.com/office/drawing/2014/main" id="{914E6635-620E-4B01-826B-537E27A23A19}"/>
              </a:ext>
            </a:extLst>
          </p:cNvPr>
          <p:cNvSpPr/>
          <p:nvPr/>
        </p:nvSpPr>
        <p:spPr>
          <a:xfrm>
            <a:off x="754603" y="2072998"/>
            <a:ext cx="2186488" cy="514989"/>
          </a:xfrm>
          <a:prstGeom prst="chevron">
            <a:avLst>
              <a:gd name="adj" fmla="val 26234"/>
            </a:avLst>
          </a:prstGeom>
          <a:solidFill>
            <a:schemeClr val="tx1">
              <a:lumMod val="65000"/>
              <a:lumOff val="3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solidFill>
                <a:schemeClr val="tx1"/>
              </a:solidFill>
            </a:endParaRPr>
          </a:p>
        </p:txBody>
      </p:sp>
      <p:sp>
        <p:nvSpPr>
          <p:cNvPr id="8" name="TextBox 3">
            <a:extLst>
              <a:ext uri="{FF2B5EF4-FFF2-40B4-BE49-F238E27FC236}">
                <a16:creationId xmlns:a16="http://schemas.microsoft.com/office/drawing/2014/main" id="{5DA607A9-3A76-4FCA-A0B7-4C910FE34236}"/>
              </a:ext>
            </a:extLst>
          </p:cNvPr>
          <p:cNvSpPr txBox="1"/>
          <p:nvPr/>
        </p:nvSpPr>
        <p:spPr>
          <a:xfrm>
            <a:off x="1168646" y="2137272"/>
            <a:ext cx="1493009" cy="369332"/>
          </a:xfrm>
          <a:prstGeom prst="rect">
            <a:avLst/>
          </a:prstGeom>
          <a:noFill/>
          <a:ln>
            <a:noFill/>
          </a:ln>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solidFill>
                  <a:schemeClr val="bg1"/>
                </a:solidFill>
                <a:latin typeface="Proxima Nova Lt"/>
              </a:rPr>
              <a:t>Initiate</a:t>
            </a:r>
            <a:endParaRPr lang="en-US">
              <a:solidFill>
                <a:schemeClr val="bg1"/>
              </a:solidFill>
              <a:latin typeface="Proxima Nova Lt" panose="02000506030000020004" pitchFamily="50" charset="0"/>
            </a:endParaRPr>
          </a:p>
        </p:txBody>
      </p:sp>
      <p:sp>
        <p:nvSpPr>
          <p:cNvPr id="9" name="Arrow: Chevron 8">
            <a:extLst>
              <a:ext uri="{FF2B5EF4-FFF2-40B4-BE49-F238E27FC236}">
                <a16:creationId xmlns:a16="http://schemas.microsoft.com/office/drawing/2014/main" id="{12225905-B060-40F9-94B5-A13B9B3DD112}"/>
              </a:ext>
            </a:extLst>
          </p:cNvPr>
          <p:cNvSpPr/>
          <p:nvPr/>
        </p:nvSpPr>
        <p:spPr>
          <a:xfrm>
            <a:off x="4924413" y="2072997"/>
            <a:ext cx="2186488" cy="514989"/>
          </a:xfrm>
          <a:prstGeom prst="chevron">
            <a:avLst>
              <a:gd name="adj" fmla="val 262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0" name="TextBox 3">
            <a:extLst>
              <a:ext uri="{FF2B5EF4-FFF2-40B4-BE49-F238E27FC236}">
                <a16:creationId xmlns:a16="http://schemas.microsoft.com/office/drawing/2014/main" id="{74427D18-20E2-44BA-8184-C849D8A0CBE1}"/>
              </a:ext>
            </a:extLst>
          </p:cNvPr>
          <p:cNvSpPr txBox="1"/>
          <p:nvPr/>
        </p:nvSpPr>
        <p:spPr>
          <a:xfrm>
            <a:off x="5140296" y="2137272"/>
            <a:ext cx="1874811" cy="369332"/>
          </a:xfrm>
          <a:prstGeom prst="rect">
            <a:avLst/>
          </a:prstGeom>
          <a:noFill/>
          <a:ln>
            <a:noFill/>
          </a:ln>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atin typeface="Proxima Nova Lt"/>
              </a:rPr>
              <a:t>Build</a:t>
            </a:r>
            <a:endParaRPr lang="en-US">
              <a:latin typeface="Proxima Nova Lt" panose="02000506030000020004" pitchFamily="50" charset="0"/>
            </a:endParaRPr>
          </a:p>
        </p:txBody>
      </p:sp>
      <p:sp>
        <p:nvSpPr>
          <p:cNvPr id="11" name="Arrow: Chevron 10">
            <a:extLst>
              <a:ext uri="{FF2B5EF4-FFF2-40B4-BE49-F238E27FC236}">
                <a16:creationId xmlns:a16="http://schemas.microsoft.com/office/drawing/2014/main" id="{579157C5-5F80-4F42-B545-1FD0930569CC}"/>
              </a:ext>
            </a:extLst>
          </p:cNvPr>
          <p:cNvSpPr/>
          <p:nvPr/>
        </p:nvSpPr>
        <p:spPr>
          <a:xfrm>
            <a:off x="7009318" y="2072997"/>
            <a:ext cx="2186488" cy="514989"/>
          </a:xfrm>
          <a:prstGeom prst="chevron">
            <a:avLst>
              <a:gd name="adj" fmla="val 2623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2" name="TextBox 3">
            <a:extLst>
              <a:ext uri="{FF2B5EF4-FFF2-40B4-BE49-F238E27FC236}">
                <a16:creationId xmlns:a16="http://schemas.microsoft.com/office/drawing/2014/main" id="{A8D1AA22-6183-44A2-B03F-060B92517D38}"/>
              </a:ext>
            </a:extLst>
          </p:cNvPr>
          <p:cNvSpPr txBox="1"/>
          <p:nvPr/>
        </p:nvSpPr>
        <p:spPr>
          <a:xfrm>
            <a:off x="7245441" y="2137272"/>
            <a:ext cx="1874811" cy="369332"/>
          </a:xfrm>
          <a:prstGeom prst="rect">
            <a:avLst/>
          </a:prstGeom>
          <a:noFill/>
          <a:ln>
            <a:noFill/>
          </a:ln>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atin typeface="Proxima Nova Lt"/>
              </a:rPr>
              <a:t>Inspect</a:t>
            </a:r>
            <a:endParaRPr lang="en-US">
              <a:latin typeface="Proxima Nova Lt" panose="02000506030000020004" pitchFamily="50" charset="0"/>
            </a:endParaRPr>
          </a:p>
        </p:txBody>
      </p:sp>
      <p:sp>
        <p:nvSpPr>
          <p:cNvPr id="13" name="Arrow: Chevron 12">
            <a:extLst>
              <a:ext uri="{FF2B5EF4-FFF2-40B4-BE49-F238E27FC236}">
                <a16:creationId xmlns:a16="http://schemas.microsoft.com/office/drawing/2014/main" id="{6EE11C75-1EF9-4FFC-9338-BDCF8426D473}"/>
              </a:ext>
            </a:extLst>
          </p:cNvPr>
          <p:cNvSpPr/>
          <p:nvPr/>
        </p:nvSpPr>
        <p:spPr>
          <a:xfrm>
            <a:off x="9094223" y="2072997"/>
            <a:ext cx="2186488" cy="514989"/>
          </a:xfrm>
          <a:prstGeom prst="chevron">
            <a:avLst>
              <a:gd name="adj" fmla="val 262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4" name="TextBox 3">
            <a:extLst>
              <a:ext uri="{FF2B5EF4-FFF2-40B4-BE49-F238E27FC236}">
                <a16:creationId xmlns:a16="http://schemas.microsoft.com/office/drawing/2014/main" id="{405018FE-8F86-42C3-BAE0-5B60C81583CE}"/>
              </a:ext>
            </a:extLst>
          </p:cNvPr>
          <p:cNvSpPr txBox="1"/>
          <p:nvPr/>
        </p:nvSpPr>
        <p:spPr>
          <a:xfrm>
            <a:off x="9258236" y="2137272"/>
            <a:ext cx="2119555" cy="369332"/>
          </a:xfrm>
          <a:prstGeom prst="rect">
            <a:avLst/>
          </a:prstGeom>
          <a:noFill/>
          <a:ln>
            <a:noFill/>
          </a:ln>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atin typeface="Proxima Nova Lt"/>
              </a:rPr>
              <a:t>Launch</a:t>
            </a:r>
            <a:endParaRPr lang="en-US">
              <a:latin typeface="Proxima Nova Lt" panose="02000506030000020004" pitchFamily="50" charset="0"/>
            </a:endParaRPr>
          </a:p>
        </p:txBody>
      </p:sp>
      <p:sp>
        <p:nvSpPr>
          <p:cNvPr id="15" name="Arrow: Chevron 14">
            <a:extLst>
              <a:ext uri="{FF2B5EF4-FFF2-40B4-BE49-F238E27FC236}">
                <a16:creationId xmlns:a16="http://schemas.microsoft.com/office/drawing/2014/main" id="{6550C14A-F635-461F-9F9C-BAA96FA53F37}"/>
              </a:ext>
            </a:extLst>
          </p:cNvPr>
          <p:cNvSpPr/>
          <p:nvPr/>
        </p:nvSpPr>
        <p:spPr>
          <a:xfrm>
            <a:off x="754601" y="1680629"/>
            <a:ext cx="10596351" cy="319088"/>
          </a:xfrm>
          <a:prstGeom prst="chevron">
            <a:avLst>
              <a:gd name="adj" fmla="val 55989"/>
            </a:avLst>
          </a:prstGeom>
          <a:solidFill>
            <a:schemeClr val="accent6">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a:solidFill>
                  <a:schemeClr val="bg1"/>
                </a:solidFill>
              </a:rPr>
              <a:t>Project Management &amp; Governance</a:t>
            </a:r>
          </a:p>
        </p:txBody>
      </p:sp>
      <p:sp>
        <p:nvSpPr>
          <p:cNvPr id="16" name="Rectangle 15">
            <a:extLst>
              <a:ext uri="{FF2B5EF4-FFF2-40B4-BE49-F238E27FC236}">
                <a16:creationId xmlns:a16="http://schemas.microsoft.com/office/drawing/2014/main" id="{BC713E6A-A0BA-4CA8-9C62-E82A61467F0F}"/>
              </a:ext>
            </a:extLst>
          </p:cNvPr>
          <p:cNvSpPr/>
          <p:nvPr/>
        </p:nvSpPr>
        <p:spPr>
          <a:xfrm>
            <a:off x="752501" y="2654385"/>
            <a:ext cx="2022441" cy="2826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7" name="Text Placeholder 3">
            <a:extLst>
              <a:ext uri="{FF2B5EF4-FFF2-40B4-BE49-F238E27FC236}">
                <a16:creationId xmlns:a16="http://schemas.microsoft.com/office/drawing/2014/main" id="{01C71C25-F307-4863-A3CD-38C1541E9D4F}"/>
              </a:ext>
            </a:extLst>
          </p:cNvPr>
          <p:cNvSpPr txBox="1">
            <a:spLocks/>
          </p:cNvSpPr>
          <p:nvPr/>
        </p:nvSpPr>
        <p:spPr>
          <a:xfrm>
            <a:off x="761832" y="2751677"/>
            <a:ext cx="1982330" cy="207113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tx1">
                    <a:lumMod val="65000"/>
                    <a:lumOff val="35000"/>
                  </a:schemeClr>
                </a:solidFill>
                <a:latin typeface="Proxima Nova Lt" panose="02000506030000020004" pitchFamily="50" charset="0"/>
              </a:rPr>
              <a:t>Project on-boarding</a:t>
            </a:r>
          </a:p>
          <a:p>
            <a:pPr>
              <a:buClr>
                <a:schemeClr val="accent6"/>
              </a:buClr>
            </a:pPr>
            <a:r>
              <a:rPr lang="en-US" sz="1200">
                <a:solidFill>
                  <a:schemeClr val="tx1">
                    <a:lumMod val="65000"/>
                    <a:lumOff val="35000"/>
                  </a:schemeClr>
                </a:solidFill>
                <a:latin typeface="Proxima Nova Lt" panose="02000506030000020004" pitchFamily="50" charset="0"/>
              </a:rPr>
              <a:t>Define scope and responsibilities</a:t>
            </a:r>
          </a:p>
          <a:p>
            <a:pPr>
              <a:buClr>
                <a:schemeClr val="accent6"/>
              </a:buClr>
            </a:pPr>
            <a:r>
              <a:rPr lang="en-US" sz="1200">
                <a:solidFill>
                  <a:schemeClr val="tx1">
                    <a:lumMod val="65000"/>
                    <a:lumOff val="35000"/>
                  </a:schemeClr>
                </a:solidFill>
                <a:latin typeface="Proxima Nova Lt" panose="02000506030000020004" pitchFamily="50" charset="0"/>
              </a:rPr>
              <a:t>Review project charter</a:t>
            </a:r>
          </a:p>
          <a:p>
            <a:pPr>
              <a:buClr>
                <a:schemeClr val="accent6"/>
              </a:buClr>
            </a:pPr>
            <a:r>
              <a:rPr lang="en-US" sz="1200">
                <a:solidFill>
                  <a:schemeClr val="tx1">
                    <a:lumMod val="65000"/>
                    <a:lumOff val="35000"/>
                  </a:schemeClr>
                </a:solidFill>
                <a:latin typeface="Proxima Nova Lt" panose="02000506030000020004" pitchFamily="50" charset="0"/>
              </a:rPr>
              <a:t>Capture project success criteria</a:t>
            </a:r>
          </a:p>
          <a:p>
            <a:pPr>
              <a:buClr>
                <a:schemeClr val="accent6"/>
              </a:buClr>
            </a:pPr>
            <a:r>
              <a:rPr lang="en-US" sz="1200">
                <a:solidFill>
                  <a:schemeClr val="tx1">
                    <a:lumMod val="65000"/>
                    <a:lumOff val="35000"/>
                  </a:schemeClr>
                </a:solidFill>
                <a:latin typeface="Proxima Nova Lt" panose="02000506030000020004" pitchFamily="50" charset="0"/>
              </a:rPr>
              <a:t>Document and approve success criteria</a:t>
            </a:r>
          </a:p>
          <a:p>
            <a:pPr>
              <a:buClr>
                <a:schemeClr val="accent6"/>
              </a:buClr>
            </a:pPr>
            <a:endParaRPr lang="en-US" sz="1200">
              <a:solidFill>
                <a:schemeClr val="tx1">
                  <a:lumMod val="65000"/>
                  <a:lumOff val="35000"/>
                </a:schemeClr>
              </a:solidFill>
              <a:latin typeface="Proxima Nova Lt" panose="02000506030000020004" pitchFamily="50" charset="0"/>
            </a:endParaRPr>
          </a:p>
        </p:txBody>
      </p:sp>
      <p:sp>
        <p:nvSpPr>
          <p:cNvPr id="18" name="Rectangle 17">
            <a:extLst>
              <a:ext uri="{FF2B5EF4-FFF2-40B4-BE49-F238E27FC236}">
                <a16:creationId xmlns:a16="http://schemas.microsoft.com/office/drawing/2014/main" id="{425B9B20-1215-489B-91A4-E40C34D7A3AA}"/>
              </a:ext>
            </a:extLst>
          </p:cNvPr>
          <p:cNvSpPr/>
          <p:nvPr/>
        </p:nvSpPr>
        <p:spPr>
          <a:xfrm>
            <a:off x="2879319" y="2654385"/>
            <a:ext cx="2022441" cy="2826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9" name="Text Placeholder 3">
            <a:extLst>
              <a:ext uri="{FF2B5EF4-FFF2-40B4-BE49-F238E27FC236}">
                <a16:creationId xmlns:a16="http://schemas.microsoft.com/office/drawing/2014/main" id="{1CC44B87-9A0F-4F64-9EE5-31C0A6D27098}"/>
              </a:ext>
            </a:extLst>
          </p:cNvPr>
          <p:cNvSpPr txBox="1">
            <a:spLocks/>
          </p:cNvSpPr>
          <p:nvPr/>
        </p:nvSpPr>
        <p:spPr>
          <a:xfrm>
            <a:off x="2888650" y="2751677"/>
            <a:ext cx="1982330" cy="2619403"/>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tx1">
                    <a:lumMod val="65000"/>
                    <a:lumOff val="35000"/>
                  </a:schemeClr>
                </a:solidFill>
                <a:latin typeface="Proxima Nova Lt" panose="02000506030000020004" pitchFamily="50" charset="0"/>
              </a:rPr>
              <a:t>Functional requirements </a:t>
            </a:r>
          </a:p>
          <a:p>
            <a:pPr>
              <a:buClr>
                <a:schemeClr val="accent6"/>
              </a:buClr>
            </a:pPr>
            <a:r>
              <a:rPr lang="en-US" sz="1200">
                <a:solidFill>
                  <a:schemeClr val="tx1">
                    <a:lumMod val="65000"/>
                    <a:lumOff val="35000"/>
                  </a:schemeClr>
                </a:solidFill>
                <a:latin typeface="Proxima Nova Lt" panose="02000506030000020004" pitchFamily="50" charset="0"/>
              </a:rPr>
              <a:t>Workflow requirements</a:t>
            </a:r>
          </a:p>
          <a:p>
            <a:pPr>
              <a:buClr>
                <a:schemeClr val="accent6"/>
              </a:buClr>
            </a:pPr>
            <a:r>
              <a:rPr lang="en-US" sz="1200">
                <a:solidFill>
                  <a:schemeClr val="tx1">
                    <a:lumMod val="65000"/>
                    <a:lumOff val="35000"/>
                  </a:schemeClr>
                </a:solidFill>
                <a:latin typeface="Proxima Nova Lt" panose="02000506030000020004" pitchFamily="50" charset="0"/>
              </a:rPr>
              <a:t>Security requirements</a:t>
            </a:r>
          </a:p>
          <a:p>
            <a:pPr>
              <a:buClr>
                <a:schemeClr val="accent6"/>
              </a:buClr>
            </a:pPr>
            <a:r>
              <a:rPr lang="en-US" sz="1200">
                <a:solidFill>
                  <a:schemeClr val="tx1">
                    <a:lumMod val="65000"/>
                    <a:lumOff val="35000"/>
                  </a:schemeClr>
                </a:solidFill>
                <a:latin typeface="Proxima Nova Lt" panose="02000506030000020004" pitchFamily="50" charset="0"/>
              </a:rPr>
              <a:t>Data &amp; migration requirements</a:t>
            </a:r>
          </a:p>
          <a:p>
            <a:pPr>
              <a:buClr>
                <a:schemeClr val="accent6"/>
              </a:buClr>
            </a:pPr>
            <a:r>
              <a:rPr lang="en-US" sz="1200">
                <a:solidFill>
                  <a:schemeClr val="tx1">
                    <a:lumMod val="65000"/>
                    <a:lumOff val="35000"/>
                  </a:schemeClr>
                </a:solidFill>
                <a:latin typeface="Proxima Nova Lt" panose="02000506030000020004" pitchFamily="50" charset="0"/>
              </a:rPr>
              <a:t>Gap analysis</a:t>
            </a:r>
          </a:p>
          <a:p>
            <a:pPr>
              <a:buClr>
                <a:schemeClr val="accent6"/>
              </a:buClr>
            </a:pPr>
            <a:r>
              <a:rPr lang="en-US" sz="1200">
                <a:solidFill>
                  <a:schemeClr val="tx1">
                    <a:lumMod val="65000"/>
                    <a:lumOff val="35000"/>
                  </a:schemeClr>
                </a:solidFill>
                <a:latin typeface="Proxima Nova Lt" panose="02000506030000020004" pitchFamily="50" charset="0"/>
              </a:rPr>
              <a:t>Solution design</a:t>
            </a:r>
          </a:p>
          <a:p>
            <a:pPr>
              <a:buClr>
                <a:schemeClr val="accent6"/>
              </a:buClr>
            </a:pPr>
            <a:r>
              <a:rPr lang="en-US" sz="1200">
                <a:solidFill>
                  <a:schemeClr val="tx1">
                    <a:lumMod val="65000"/>
                    <a:lumOff val="35000"/>
                  </a:schemeClr>
                </a:solidFill>
                <a:latin typeface="Proxima Nova Lt" panose="02000506030000020004" pitchFamily="50" charset="0"/>
              </a:rPr>
              <a:t>Planning &amp; Timelines</a:t>
            </a:r>
          </a:p>
          <a:p>
            <a:pPr>
              <a:buClr>
                <a:schemeClr val="accent6"/>
              </a:buClr>
            </a:pPr>
            <a:endParaRPr lang="en-US" sz="1200">
              <a:solidFill>
                <a:schemeClr val="tx1">
                  <a:lumMod val="65000"/>
                  <a:lumOff val="35000"/>
                </a:schemeClr>
              </a:solidFill>
              <a:latin typeface="Proxima Nova Lt" panose="02000506030000020004" pitchFamily="50" charset="0"/>
            </a:endParaRPr>
          </a:p>
        </p:txBody>
      </p:sp>
      <p:sp>
        <p:nvSpPr>
          <p:cNvPr id="20" name="Rectangle 19">
            <a:extLst>
              <a:ext uri="{FF2B5EF4-FFF2-40B4-BE49-F238E27FC236}">
                <a16:creationId xmlns:a16="http://schemas.microsoft.com/office/drawing/2014/main" id="{3C36C42C-B2A9-49ED-92D2-3E0CD238A4B3}"/>
              </a:ext>
            </a:extLst>
          </p:cNvPr>
          <p:cNvSpPr/>
          <p:nvPr/>
        </p:nvSpPr>
        <p:spPr>
          <a:xfrm>
            <a:off x="4966026" y="2654385"/>
            <a:ext cx="2022441" cy="2826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1" name="Text Placeholder 3">
            <a:extLst>
              <a:ext uri="{FF2B5EF4-FFF2-40B4-BE49-F238E27FC236}">
                <a16:creationId xmlns:a16="http://schemas.microsoft.com/office/drawing/2014/main" id="{2E3792F4-9DA8-48EA-BF18-581835AE88A2}"/>
              </a:ext>
            </a:extLst>
          </p:cNvPr>
          <p:cNvSpPr txBox="1">
            <a:spLocks/>
          </p:cNvSpPr>
          <p:nvPr/>
        </p:nvSpPr>
        <p:spPr>
          <a:xfrm>
            <a:off x="4966026" y="2742346"/>
            <a:ext cx="1982330" cy="262873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tx1">
                    <a:lumMod val="65000"/>
                    <a:lumOff val="35000"/>
                  </a:schemeClr>
                </a:solidFill>
                <a:latin typeface="Proxima Nova Lt" panose="02000506030000020004" pitchFamily="50" charset="0"/>
              </a:rPr>
              <a:t>Configure modules</a:t>
            </a:r>
          </a:p>
          <a:p>
            <a:pPr>
              <a:buClr>
                <a:schemeClr val="accent6"/>
              </a:buClr>
            </a:pPr>
            <a:r>
              <a:rPr lang="en-US" sz="1200">
                <a:solidFill>
                  <a:schemeClr val="tx1">
                    <a:lumMod val="65000"/>
                    <a:lumOff val="35000"/>
                  </a:schemeClr>
                </a:solidFill>
                <a:latin typeface="Proxima Nova Lt" panose="02000506030000020004" pitchFamily="50" charset="0"/>
              </a:rPr>
              <a:t>Configure security</a:t>
            </a:r>
          </a:p>
          <a:p>
            <a:pPr>
              <a:buClr>
                <a:schemeClr val="accent6"/>
              </a:buClr>
            </a:pPr>
            <a:r>
              <a:rPr lang="en-US" sz="1200">
                <a:solidFill>
                  <a:schemeClr val="tx1">
                    <a:lumMod val="65000"/>
                    <a:lumOff val="35000"/>
                  </a:schemeClr>
                </a:solidFill>
                <a:latin typeface="Proxima Nova Lt" panose="02000506030000020004" pitchFamily="50" charset="0"/>
              </a:rPr>
              <a:t>Configure workflows</a:t>
            </a:r>
          </a:p>
          <a:p>
            <a:pPr>
              <a:buClr>
                <a:schemeClr val="accent6"/>
              </a:buClr>
            </a:pPr>
            <a:r>
              <a:rPr lang="en-US" sz="1200">
                <a:solidFill>
                  <a:schemeClr val="tx1">
                    <a:lumMod val="65000"/>
                    <a:lumOff val="35000"/>
                  </a:schemeClr>
                </a:solidFill>
                <a:latin typeface="Proxima Nova Lt" panose="02000506030000020004" pitchFamily="50" charset="0"/>
              </a:rPr>
              <a:t>Data cleansing, transformation and migration scripts</a:t>
            </a:r>
          </a:p>
          <a:p>
            <a:pPr>
              <a:buClr>
                <a:schemeClr val="accent6"/>
              </a:buClr>
            </a:pPr>
            <a:r>
              <a:rPr lang="en-US" sz="1200">
                <a:solidFill>
                  <a:schemeClr val="tx1">
                    <a:lumMod val="65000"/>
                    <a:lumOff val="35000"/>
                  </a:schemeClr>
                </a:solidFill>
                <a:latin typeface="Proxima Nova Lt" panose="02000506030000020004" pitchFamily="50" charset="0"/>
              </a:rPr>
              <a:t>Enhancements</a:t>
            </a:r>
          </a:p>
          <a:p>
            <a:pPr>
              <a:buClr>
                <a:schemeClr val="accent6"/>
              </a:buClr>
            </a:pPr>
            <a:r>
              <a:rPr lang="en-US" sz="1200">
                <a:solidFill>
                  <a:schemeClr val="tx1">
                    <a:lumMod val="65000"/>
                    <a:lumOff val="35000"/>
                  </a:schemeClr>
                </a:solidFill>
                <a:latin typeface="Proxima Nova Lt" panose="02000506030000020004" pitchFamily="50" charset="0"/>
              </a:rPr>
              <a:t>Reports</a:t>
            </a:r>
          </a:p>
          <a:p>
            <a:pPr>
              <a:buClr>
                <a:schemeClr val="accent6"/>
              </a:buClr>
            </a:pPr>
            <a:r>
              <a:rPr lang="en-US" sz="1200">
                <a:solidFill>
                  <a:schemeClr val="tx1">
                    <a:lumMod val="65000"/>
                    <a:lumOff val="35000"/>
                  </a:schemeClr>
                </a:solidFill>
                <a:latin typeface="Proxima Nova Lt" panose="02000506030000020004" pitchFamily="50" charset="0"/>
              </a:rPr>
              <a:t>Internal validation &amp; quality assurance</a:t>
            </a:r>
          </a:p>
        </p:txBody>
      </p:sp>
      <p:sp>
        <p:nvSpPr>
          <p:cNvPr id="22" name="Rectangle 21">
            <a:extLst>
              <a:ext uri="{FF2B5EF4-FFF2-40B4-BE49-F238E27FC236}">
                <a16:creationId xmlns:a16="http://schemas.microsoft.com/office/drawing/2014/main" id="{827AB624-6CDD-4A4A-8137-CDD6E887155F}"/>
              </a:ext>
            </a:extLst>
          </p:cNvPr>
          <p:cNvSpPr/>
          <p:nvPr/>
        </p:nvSpPr>
        <p:spPr>
          <a:xfrm>
            <a:off x="7061846" y="2654385"/>
            <a:ext cx="2022441" cy="2826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3" name="Text Placeholder 3">
            <a:extLst>
              <a:ext uri="{FF2B5EF4-FFF2-40B4-BE49-F238E27FC236}">
                <a16:creationId xmlns:a16="http://schemas.microsoft.com/office/drawing/2014/main" id="{58025153-4700-43B5-9EA5-E3FD910D7CE8}"/>
              </a:ext>
            </a:extLst>
          </p:cNvPr>
          <p:cNvSpPr txBox="1">
            <a:spLocks/>
          </p:cNvSpPr>
          <p:nvPr/>
        </p:nvSpPr>
        <p:spPr>
          <a:xfrm>
            <a:off x="7061846" y="2742346"/>
            <a:ext cx="1982330" cy="25399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tx1">
                    <a:lumMod val="65000"/>
                    <a:lumOff val="35000"/>
                  </a:schemeClr>
                </a:solidFill>
                <a:latin typeface="Proxima Nova Lt" panose="02000506030000020004" pitchFamily="50" charset="0"/>
              </a:rPr>
              <a:t>Project team and super-user training</a:t>
            </a:r>
          </a:p>
          <a:p>
            <a:pPr>
              <a:buClr>
                <a:schemeClr val="accent6"/>
              </a:buClr>
            </a:pPr>
            <a:r>
              <a:rPr lang="en-US" sz="1200">
                <a:solidFill>
                  <a:schemeClr val="tx1">
                    <a:lumMod val="65000"/>
                    <a:lumOff val="35000"/>
                  </a:schemeClr>
                </a:solidFill>
                <a:latin typeface="Proxima Nova Lt" panose="02000506030000020004" pitchFamily="50" charset="0"/>
              </a:rPr>
              <a:t>Test planning &amp; scripts</a:t>
            </a:r>
          </a:p>
          <a:p>
            <a:pPr>
              <a:buClr>
                <a:schemeClr val="accent6"/>
              </a:buClr>
            </a:pPr>
            <a:r>
              <a:rPr lang="en-US" sz="1200">
                <a:solidFill>
                  <a:schemeClr val="tx1">
                    <a:lumMod val="65000"/>
                    <a:lumOff val="35000"/>
                  </a:schemeClr>
                </a:solidFill>
                <a:latin typeface="Proxima Nova Lt" panose="02000506030000020004" pitchFamily="50" charset="0"/>
              </a:rPr>
              <a:t>Test data &amp; conditions</a:t>
            </a:r>
          </a:p>
          <a:p>
            <a:pPr>
              <a:buClr>
                <a:schemeClr val="accent6"/>
              </a:buClr>
            </a:pPr>
            <a:r>
              <a:rPr lang="en-US" sz="1200">
                <a:solidFill>
                  <a:schemeClr val="tx1">
                    <a:lumMod val="65000"/>
                    <a:lumOff val="35000"/>
                  </a:schemeClr>
                </a:solidFill>
                <a:latin typeface="Proxima Nova Lt" panose="02000506030000020004" pitchFamily="50" charset="0"/>
              </a:rPr>
              <a:t>User Acceptance Testing</a:t>
            </a:r>
          </a:p>
          <a:p>
            <a:pPr>
              <a:buClr>
                <a:schemeClr val="accent6"/>
              </a:buClr>
            </a:pPr>
            <a:r>
              <a:rPr lang="en-US" sz="1200">
                <a:solidFill>
                  <a:schemeClr val="tx1">
                    <a:lumMod val="65000"/>
                    <a:lumOff val="35000"/>
                  </a:schemeClr>
                </a:solidFill>
                <a:latin typeface="Proxima Nova Lt" panose="02000506030000020004" pitchFamily="50" charset="0"/>
              </a:rPr>
              <a:t>Unit, Integration, System, Security &amp; Performance tests</a:t>
            </a:r>
          </a:p>
          <a:p>
            <a:pPr>
              <a:buClr>
                <a:schemeClr val="accent6"/>
              </a:buClr>
            </a:pPr>
            <a:r>
              <a:rPr lang="en-US" sz="1200">
                <a:solidFill>
                  <a:schemeClr val="tx1">
                    <a:lumMod val="65000"/>
                    <a:lumOff val="35000"/>
                  </a:schemeClr>
                </a:solidFill>
                <a:latin typeface="Proxima Nova Lt" panose="02000506030000020004" pitchFamily="50" charset="0"/>
              </a:rPr>
              <a:t>Regression testing</a:t>
            </a:r>
          </a:p>
          <a:p>
            <a:pPr>
              <a:buClr>
                <a:schemeClr val="accent6"/>
              </a:buClr>
            </a:pPr>
            <a:r>
              <a:rPr lang="en-US" sz="1200">
                <a:solidFill>
                  <a:schemeClr val="tx1">
                    <a:lumMod val="65000"/>
                    <a:lumOff val="35000"/>
                  </a:schemeClr>
                </a:solidFill>
                <a:latin typeface="Proxima Nova Lt" panose="02000506030000020004" pitchFamily="50" charset="0"/>
              </a:rPr>
              <a:t>Go / No Go</a:t>
            </a:r>
          </a:p>
        </p:txBody>
      </p:sp>
      <p:sp>
        <p:nvSpPr>
          <p:cNvPr id="24" name="Rectangle 23">
            <a:extLst>
              <a:ext uri="{FF2B5EF4-FFF2-40B4-BE49-F238E27FC236}">
                <a16:creationId xmlns:a16="http://schemas.microsoft.com/office/drawing/2014/main" id="{057A36A3-2400-4B8F-8A3F-FF0B66665CDE}"/>
              </a:ext>
            </a:extLst>
          </p:cNvPr>
          <p:cNvSpPr/>
          <p:nvPr/>
        </p:nvSpPr>
        <p:spPr>
          <a:xfrm>
            <a:off x="9157666" y="2645375"/>
            <a:ext cx="2022441" cy="2826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5" name="Text Placeholder 3">
            <a:extLst>
              <a:ext uri="{FF2B5EF4-FFF2-40B4-BE49-F238E27FC236}">
                <a16:creationId xmlns:a16="http://schemas.microsoft.com/office/drawing/2014/main" id="{5AF34DF1-4592-4CA8-933A-900AE2BCE4CB}"/>
              </a:ext>
            </a:extLst>
          </p:cNvPr>
          <p:cNvSpPr txBox="1">
            <a:spLocks/>
          </p:cNvSpPr>
          <p:nvPr/>
        </p:nvSpPr>
        <p:spPr>
          <a:xfrm>
            <a:off x="9166997" y="2742667"/>
            <a:ext cx="1982330" cy="2895882"/>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tx1">
                    <a:lumMod val="65000"/>
                    <a:lumOff val="35000"/>
                  </a:schemeClr>
                </a:solidFill>
                <a:latin typeface="Proxima Nova Lt" panose="02000506030000020004" pitchFamily="50" charset="0"/>
              </a:rPr>
              <a:t>Cutover plan</a:t>
            </a:r>
          </a:p>
          <a:p>
            <a:pPr>
              <a:buClr>
                <a:schemeClr val="accent6"/>
              </a:buClr>
            </a:pPr>
            <a:r>
              <a:rPr lang="en-US" sz="1200">
                <a:solidFill>
                  <a:schemeClr val="tx1">
                    <a:lumMod val="65000"/>
                    <a:lumOff val="35000"/>
                  </a:schemeClr>
                </a:solidFill>
                <a:latin typeface="Proxima Nova Lt" panose="02000506030000020004" pitchFamily="50" charset="0"/>
              </a:rPr>
              <a:t>Upgrade / install / deploy / configure</a:t>
            </a:r>
          </a:p>
          <a:p>
            <a:pPr>
              <a:buClr>
                <a:schemeClr val="accent6"/>
              </a:buClr>
            </a:pPr>
            <a:r>
              <a:rPr lang="en-US" sz="1200">
                <a:solidFill>
                  <a:schemeClr val="tx1">
                    <a:lumMod val="65000"/>
                    <a:lumOff val="35000"/>
                  </a:schemeClr>
                </a:solidFill>
                <a:latin typeface="Proxima Nova Lt" panose="02000506030000020004" pitchFamily="50" charset="0"/>
              </a:rPr>
              <a:t>Apply security</a:t>
            </a:r>
          </a:p>
          <a:p>
            <a:pPr>
              <a:buClr>
                <a:schemeClr val="accent6"/>
              </a:buClr>
            </a:pPr>
            <a:r>
              <a:rPr lang="en-US" sz="1200">
                <a:solidFill>
                  <a:schemeClr val="tx1">
                    <a:lumMod val="65000"/>
                    <a:lumOff val="35000"/>
                  </a:schemeClr>
                </a:solidFill>
                <a:latin typeface="Proxima Nova Lt" panose="02000506030000020004" pitchFamily="50" charset="0"/>
              </a:rPr>
              <a:t>Production data migration / take-on</a:t>
            </a:r>
          </a:p>
          <a:p>
            <a:pPr>
              <a:buClr>
                <a:schemeClr val="accent6"/>
              </a:buClr>
            </a:pPr>
            <a:r>
              <a:rPr lang="en-US" sz="1200">
                <a:solidFill>
                  <a:schemeClr val="tx1">
                    <a:lumMod val="65000"/>
                    <a:lumOff val="35000"/>
                  </a:schemeClr>
                </a:solidFill>
                <a:latin typeface="Proxima Nova Lt" panose="02000506030000020004" pitchFamily="50" charset="0"/>
              </a:rPr>
              <a:t>User guides</a:t>
            </a:r>
          </a:p>
          <a:p>
            <a:pPr>
              <a:buClr>
                <a:schemeClr val="accent6"/>
              </a:buClr>
            </a:pPr>
            <a:r>
              <a:rPr lang="en-US" sz="1200">
                <a:solidFill>
                  <a:schemeClr val="tx1">
                    <a:lumMod val="65000"/>
                    <a:lumOff val="35000"/>
                  </a:schemeClr>
                </a:solidFill>
                <a:latin typeface="Proxima Nova Lt" panose="02000506030000020004" pitchFamily="50" charset="0"/>
              </a:rPr>
              <a:t>End user training</a:t>
            </a:r>
          </a:p>
          <a:p>
            <a:pPr>
              <a:buClr>
                <a:schemeClr val="accent6"/>
              </a:buClr>
            </a:pPr>
            <a:r>
              <a:rPr lang="en-US" sz="1200">
                <a:solidFill>
                  <a:schemeClr val="tx1">
                    <a:lumMod val="65000"/>
                    <a:lumOff val="35000"/>
                  </a:schemeClr>
                </a:solidFill>
                <a:latin typeface="Proxima Nova Lt" panose="02000506030000020004" pitchFamily="50" charset="0"/>
              </a:rPr>
              <a:t>Handover</a:t>
            </a:r>
          </a:p>
          <a:p>
            <a:pPr>
              <a:buClr>
                <a:schemeClr val="accent6"/>
              </a:buClr>
            </a:pPr>
            <a:r>
              <a:rPr lang="en-US" sz="1200">
                <a:solidFill>
                  <a:schemeClr val="tx1">
                    <a:lumMod val="65000"/>
                    <a:lumOff val="35000"/>
                  </a:schemeClr>
                </a:solidFill>
                <a:latin typeface="Proxima Nova Lt" panose="02000506030000020004" pitchFamily="50" charset="0"/>
              </a:rPr>
              <a:t>Post Go Live Support</a:t>
            </a:r>
          </a:p>
        </p:txBody>
      </p:sp>
      <p:cxnSp>
        <p:nvCxnSpPr>
          <p:cNvPr id="28" name="Straight Connector 27">
            <a:extLst>
              <a:ext uri="{FF2B5EF4-FFF2-40B4-BE49-F238E27FC236}">
                <a16:creationId xmlns:a16="http://schemas.microsoft.com/office/drawing/2014/main" id="{3B42FE42-4F09-4EBD-83F4-60498BB85F92}"/>
              </a:ext>
            </a:extLst>
          </p:cNvPr>
          <p:cNvCxnSpPr>
            <a:cxnSpLocks/>
          </p:cNvCxnSpPr>
          <p:nvPr/>
        </p:nvCxnSpPr>
        <p:spPr>
          <a:xfrm>
            <a:off x="770013" y="6199556"/>
            <a:ext cx="5018228" cy="34570"/>
          </a:xfrm>
          <a:prstGeom prst="line">
            <a:avLst/>
          </a:prstGeom>
          <a:ln w="38100">
            <a:solidFill>
              <a:schemeClr val="bg2"/>
            </a:solidFill>
          </a:ln>
        </p:spPr>
        <p:style>
          <a:lnRef idx="1">
            <a:schemeClr val="accent6"/>
          </a:lnRef>
          <a:fillRef idx="0">
            <a:schemeClr val="accent6"/>
          </a:fillRef>
          <a:effectRef idx="0">
            <a:schemeClr val="accent6"/>
          </a:effectRef>
          <a:fontRef idx="minor">
            <a:schemeClr val="tx1"/>
          </a:fontRef>
        </p:style>
      </p:cxnSp>
      <p:sp>
        <p:nvSpPr>
          <p:cNvPr id="29" name="Oval 28">
            <a:extLst>
              <a:ext uri="{FF2B5EF4-FFF2-40B4-BE49-F238E27FC236}">
                <a16:creationId xmlns:a16="http://schemas.microsoft.com/office/drawing/2014/main" id="{28F8C3DB-01AC-41EE-A83E-EE3C99649AE3}"/>
              </a:ext>
            </a:extLst>
          </p:cNvPr>
          <p:cNvSpPr>
            <a:spLocks noChangeAspect="1"/>
          </p:cNvSpPr>
          <p:nvPr/>
        </p:nvSpPr>
        <p:spPr>
          <a:xfrm>
            <a:off x="8978663" y="5923907"/>
            <a:ext cx="252000" cy="252000"/>
          </a:xfrm>
          <a:prstGeom prst="ellipse">
            <a:avLst/>
          </a:prstGeom>
          <a:solidFill>
            <a:schemeClr val="bg1"/>
          </a:solidFill>
          <a:ln w="76200">
            <a:solidFill>
              <a:srgbClr val="F5F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7ED58874-23EB-467D-8F00-3519FA2C1059}"/>
              </a:ext>
            </a:extLst>
          </p:cNvPr>
          <p:cNvSpPr>
            <a:spLocks noChangeAspect="1"/>
          </p:cNvSpPr>
          <p:nvPr/>
        </p:nvSpPr>
        <p:spPr>
          <a:xfrm>
            <a:off x="7841094" y="5923907"/>
            <a:ext cx="252000" cy="252000"/>
          </a:xfrm>
          <a:prstGeom prst="ellipse">
            <a:avLst/>
          </a:prstGeom>
          <a:solidFill>
            <a:schemeClr val="bg1"/>
          </a:solidFill>
          <a:ln w="76200">
            <a:solidFill>
              <a:srgbClr val="E7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4E300829-A25F-4838-A274-10C0DD6C504B}"/>
              </a:ext>
            </a:extLst>
          </p:cNvPr>
          <p:cNvSpPr>
            <a:spLocks noChangeAspect="1"/>
          </p:cNvSpPr>
          <p:nvPr/>
        </p:nvSpPr>
        <p:spPr>
          <a:xfrm>
            <a:off x="6703523" y="5923907"/>
            <a:ext cx="252000" cy="252000"/>
          </a:xfrm>
          <a:prstGeom prst="ellipse">
            <a:avLst/>
          </a:prstGeom>
          <a:solidFill>
            <a:schemeClr val="bg1"/>
          </a:solidFill>
          <a:ln w="76200">
            <a:solidFill>
              <a:srgbClr val="D6D4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3D030BA1-23AE-4021-9DA0-CFE9BBD51FB1}"/>
              </a:ext>
            </a:extLst>
          </p:cNvPr>
          <p:cNvSpPr>
            <a:spLocks noChangeAspect="1"/>
          </p:cNvSpPr>
          <p:nvPr/>
        </p:nvSpPr>
        <p:spPr>
          <a:xfrm>
            <a:off x="5565952" y="5923907"/>
            <a:ext cx="252000" cy="252000"/>
          </a:xfrm>
          <a:prstGeom prst="ellipse">
            <a:avLst/>
          </a:prstGeom>
          <a:solidFill>
            <a:schemeClr val="bg1"/>
          </a:solidFill>
          <a:ln w="76200">
            <a:solidFill>
              <a:srgbClr val="C0BC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3A77A6EA-52EC-4605-9A91-7F3DE40C6189}"/>
              </a:ext>
            </a:extLst>
          </p:cNvPr>
          <p:cNvSpPr>
            <a:spLocks noChangeAspect="1"/>
          </p:cNvSpPr>
          <p:nvPr/>
        </p:nvSpPr>
        <p:spPr>
          <a:xfrm>
            <a:off x="4428381" y="5923907"/>
            <a:ext cx="252000" cy="252000"/>
          </a:xfrm>
          <a:prstGeom prst="ellipse">
            <a:avLst/>
          </a:prstGeom>
          <a:solidFill>
            <a:schemeClr val="bg1"/>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 Placeholder 5">
            <a:extLst>
              <a:ext uri="{FF2B5EF4-FFF2-40B4-BE49-F238E27FC236}">
                <a16:creationId xmlns:a16="http://schemas.microsoft.com/office/drawing/2014/main" id="{582B4C2E-4864-4884-B059-9501D6C0CAEF}"/>
              </a:ext>
            </a:extLst>
          </p:cNvPr>
          <p:cNvSpPr txBox="1">
            <a:spLocks/>
          </p:cNvSpPr>
          <p:nvPr/>
        </p:nvSpPr>
        <p:spPr>
          <a:xfrm>
            <a:off x="766849" y="6315231"/>
            <a:ext cx="1695709" cy="252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ZA" sz="1100" b="1">
                <a:solidFill>
                  <a:srgbClr val="7F7F7F"/>
                </a:solidFill>
                <a:latin typeface="Proxima Nova Lt" panose="02000506030000020004" pitchFamily="50" charset="0"/>
              </a:rPr>
              <a:t>Project Initiation </a:t>
            </a:r>
            <a:endParaRPr lang="en-GB" sz="1100" b="1">
              <a:solidFill>
                <a:srgbClr val="7F7F7F"/>
              </a:solidFill>
              <a:latin typeface="Proxima Nova Lt" panose="02000506030000020004" pitchFamily="50" charset="0"/>
            </a:endParaRPr>
          </a:p>
        </p:txBody>
      </p:sp>
      <p:sp>
        <p:nvSpPr>
          <p:cNvPr id="55" name="Text Placeholder 5">
            <a:extLst>
              <a:ext uri="{FF2B5EF4-FFF2-40B4-BE49-F238E27FC236}">
                <a16:creationId xmlns:a16="http://schemas.microsoft.com/office/drawing/2014/main" id="{24AB80F0-BE05-41CF-9D1A-2F9FF7D3BBD6}"/>
              </a:ext>
            </a:extLst>
          </p:cNvPr>
          <p:cNvSpPr txBox="1">
            <a:spLocks/>
          </p:cNvSpPr>
          <p:nvPr/>
        </p:nvSpPr>
        <p:spPr>
          <a:xfrm>
            <a:off x="4421470" y="6311585"/>
            <a:ext cx="4261258" cy="252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100" b="1">
                <a:solidFill>
                  <a:srgbClr val="7F7F7F"/>
                </a:solidFill>
                <a:latin typeface="Proxima Nova Lt" panose="02000506030000020004" pitchFamily="50" charset="0"/>
              </a:rPr>
              <a:t>Phase initiation, blueprint, build, inspect, launch (cyclic)</a:t>
            </a:r>
          </a:p>
        </p:txBody>
      </p:sp>
      <p:sp>
        <p:nvSpPr>
          <p:cNvPr id="59" name="Arrow: Chevron 58">
            <a:extLst>
              <a:ext uri="{FF2B5EF4-FFF2-40B4-BE49-F238E27FC236}">
                <a16:creationId xmlns:a16="http://schemas.microsoft.com/office/drawing/2014/main" id="{CA272145-1025-4042-8225-7C9B2508F831}"/>
              </a:ext>
            </a:extLst>
          </p:cNvPr>
          <p:cNvSpPr/>
          <p:nvPr/>
        </p:nvSpPr>
        <p:spPr>
          <a:xfrm>
            <a:off x="1041231" y="6171796"/>
            <a:ext cx="10108096" cy="74870"/>
          </a:xfrm>
          <a:prstGeom prst="chevron">
            <a:avLst/>
          </a:prstGeom>
          <a:gradFill flip="none" rotWithShape="1">
            <a:gsLst>
              <a:gs pos="0">
                <a:schemeClr val="bg2"/>
              </a:gs>
              <a:gs pos="100000">
                <a:schemeClr val="bg2">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Oval 59">
            <a:extLst>
              <a:ext uri="{FF2B5EF4-FFF2-40B4-BE49-F238E27FC236}">
                <a16:creationId xmlns:a16="http://schemas.microsoft.com/office/drawing/2014/main" id="{0623D295-9242-4052-BBCA-946D56BB13CC}"/>
              </a:ext>
            </a:extLst>
          </p:cNvPr>
          <p:cNvSpPr>
            <a:spLocks noChangeAspect="1"/>
          </p:cNvSpPr>
          <p:nvPr/>
        </p:nvSpPr>
        <p:spPr>
          <a:xfrm>
            <a:off x="9688136" y="6063231"/>
            <a:ext cx="252000" cy="252000"/>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EDF8D680-1473-412A-81AB-E6CA805AAC72}"/>
              </a:ext>
            </a:extLst>
          </p:cNvPr>
          <p:cNvSpPr>
            <a:spLocks noChangeAspect="1"/>
          </p:cNvSpPr>
          <p:nvPr/>
        </p:nvSpPr>
        <p:spPr>
          <a:xfrm>
            <a:off x="2150287" y="6073556"/>
            <a:ext cx="252000" cy="252000"/>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 Placeholder 5">
            <a:extLst>
              <a:ext uri="{FF2B5EF4-FFF2-40B4-BE49-F238E27FC236}">
                <a16:creationId xmlns:a16="http://schemas.microsoft.com/office/drawing/2014/main" id="{E737F004-2522-49B0-8DCD-CDD5075D5BED}"/>
              </a:ext>
            </a:extLst>
          </p:cNvPr>
          <p:cNvSpPr txBox="1">
            <a:spLocks/>
          </p:cNvSpPr>
          <p:nvPr/>
        </p:nvSpPr>
        <p:spPr>
          <a:xfrm>
            <a:off x="9902885" y="6311585"/>
            <a:ext cx="1336633" cy="252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100" b="1">
                <a:solidFill>
                  <a:srgbClr val="7F7F7F"/>
                </a:solidFill>
                <a:latin typeface="Proxima Nova Lt" panose="02000506030000020004" pitchFamily="50" charset="0"/>
              </a:rPr>
              <a:t>Project Launch</a:t>
            </a:r>
          </a:p>
        </p:txBody>
      </p:sp>
      <p:sp>
        <p:nvSpPr>
          <p:cNvPr id="68" name="Text Placeholder 3">
            <a:extLst>
              <a:ext uri="{FF2B5EF4-FFF2-40B4-BE49-F238E27FC236}">
                <a16:creationId xmlns:a16="http://schemas.microsoft.com/office/drawing/2014/main" id="{3322C9BD-659A-487F-8A3F-5003B3DDB0DB}"/>
              </a:ext>
            </a:extLst>
          </p:cNvPr>
          <p:cNvSpPr txBox="1">
            <a:spLocks/>
          </p:cNvSpPr>
          <p:nvPr/>
        </p:nvSpPr>
        <p:spPr>
          <a:xfrm>
            <a:off x="1984928" y="5543917"/>
            <a:ext cx="7831507"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400">
                <a:solidFill>
                  <a:schemeClr val="tx1">
                    <a:lumMod val="65000"/>
                    <a:lumOff val="35000"/>
                  </a:schemeClr>
                </a:solidFill>
                <a:latin typeface="Proxima Nova Lt" panose="02000506030000020004" pitchFamily="50" charset="0"/>
              </a:rPr>
              <a:t>Multi-module implementations require a phased delivery approach </a:t>
            </a:r>
          </a:p>
        </p:txBody>
      </p:sp>
      <p:sp>
        <p:nvSpPr>
          <p:cNvPr id="41" name="Oval 40">
            <a:extLst>
              <a:ext uri="{FF2B5EF4-FFF2-40B4-BE49-F238E27FC236}">
                <a16:creationId xmlns:a16="http://schemas.microsoft.com/office/drawing/2014/main" id="{AEA7696E-EDCE-44CB-8B7A-9968492499AB}"/>
              </a:ext>
            </a:extLst>
          </p:cNvPr>
          <p:cNvSpPr>
            <a:spLocks noChangeAspect="1"/>
          </p:cNvSpPr>
          <p:nvPr/>
        </p:nvSpPr>
        <p:spPr>
          <a:xfrm>
            <a:off x="789231" y="6073556"/>
            <a:ext cx="252000" cy="252000"/>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6FC3EDD7-0412-46B0-A6E2-2105C60E4F32}"/>
              </a:ext>
            </a:extLst>
          </p:cNvPr>
          <p:cNvSpPr>
            <a:spLocks noChangeAspect="1"/>
          </p:cNvSpPr>
          <p:nvPr/>
        </p:nvSpPr>
        <p:spPr>
          <a:xfrm>
            <a:off x="3762616" y="6073556"/>
            <a:ext cx="252000" cy="252000"/>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5">
            <a:extLst>
              <a:ext uri="{FF2B5EF4-FFF2-40B4-BE49-F238E27FC236}">
                <a16:creationId xmlns:a16="http://schemas.microsoft.com/office/drawing/2014/main" id="{2CE5B065-E69B-4792-B5F8-64565653F1C1}"/>
              </a:ext>
            </a:extLst>
          </p:cNvPr>
          <p:cNvSpPr txBox="1">
            <a:spLocks/>
          </p:cNvSpPr>
          <p:nvPr/>
        </p:nvSpPr>
        <p:spPr>
          <a:xfrm>
            <a:off x="2258453" y="6308121"/>
            <a:ext cx="1695709" cy="252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ZA" sz="1100" b="1">
                <a:solidFill>
                  <a:srgbClr val="7F7F7F"/>
                </a:solidFill>
                <a:latin typeface="Proxima Nova Lt" panose="02000506030000020004" pitchFamily="50" charset="0"/>
              </a:rPr>
              <a:t>Project Blueprinting</a:t>
            </a:r>
            <a:endParaRPr lang="en-GB" sz="1100" b="1">
              <a:solidFill>
                <a:srgbClr val="7F7F7F"/>
              </a:solidFill>
              <a:latin typeface="Proxima Nova Lt" panose="02000506030000020004" pitchFamily="50" charset="0"/>
            </a:endParaRPr>
          </a:p>
        </p:txBody>
      </p:sp>
    </p:spTree>
    <p:extLst>
      <p:ext uri="{BB962C8B-B14F-4D97-AF65-F5344CB8AC3E}">
        <p14:creationId xmlns:p14="http://schemas.microsoft.com/office/powerpoint/2010/main" val="72677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32AEBE-80A4-4993-A463-ADEC84CC9331}"/>
              </a:ext>
            </a:extLst>
          </p:cNvPr>
          <p:cNvSpPr>
            <a:spLocks noGrp="1"/>
          </p:cNvSpPr>
          <p:nvPr>
            <p:ph type="body" sz="quarter" idx="13"/>
          </p:nvPr>
        </p:nvSpPr>
        <p:spPr/>
        <p:txBody>
          <a:bodyPr/>
          <a:lstStyle/>
          <a:p>
            <a:r>
              <a:rPr lang="en-GB"/>
              <a:t>Case Studies</a:t>
            </a:r>
          </a:p>
        </p:txBody>
      </p:sp>
    </p:spTree>
    <p:extLst>
      <p:ext uri="{BB962C8B-B14F-4D97-AF65-F5344CB8AC3E}">
        <p14:creationId xmlns:p14="http://schemas.microsoft.com/office/powerpoint/2010/main" val="1251080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BB2302-F2DB-4362-AEE4-17F310DE098D}"/>
              </a:ext>
            </a:extLst>
          </p:cNvPr>
          <p:cNvSpPr>
            <a:spLocks noGrp="1"/>
          </p:cNvSpPr>
          <p:nvPr>
            <p:ph type="body" sz="quarter" idx="11"/>
          </p:nvPr>
        </p:nvSpPr>
        <p:spPr>
          <a:xfrm>
            <a:off x="940445" y="366301"/>
            <a:ext cx="9076010" cy="575344"/>
          </a:xfrm>
        </p:spPr>
        <p:txBody>
          <a:bodyPr/>
          <a:lstStyle/>
          <a:p>
            <a:r>
              <a:rPr lang="en-GB" dirty="0"/>
              <a:t>MRI Support &amp; Services</a:t>
            </a:r>
          </a:p>
        </p:txBody>
      </p:sp>
      <p:sp>
        <p:nvSpPr>
          <p:cNvPr id="3" name="Rectangle 2">
            <a:extLst>
              <a:ext uri="{FF2B5EF4-FFF2-40B4-BE49-F238E27FC236}">
                <a16:creationId xmlns:a16="http://schemas.microsoft.com/office/drawing/2014/main" id="{2C4F639D-A8AB-4E5B-A426-FA7240B02F14}"/>
              </a:ext>
            </a:extLst>
          </p:cNvPr>
          <p:cNvSpPr/>
          <p:nvPr/>
        </p:nvSpPr>
        <p:spPr>
          <a:xfrm>
            <a:off x="1021578" y="1755311"/>
            <a:ext cx="4392904" cy="2103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4634DD74-F6B9-4A49-94BA-AAF694B18570}"/>
              </a:ext>
            </a:extLst>
          </p:cNvPr>
          <p:cNvSpPr/>
          <p:nvPr/>
        </p:nvSpPr>
        <p:spPr>
          <a:xfrm>
            <a:off x="1021578" y="1288295"/>
            <a:ext cx="4392904" cy="399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Case 1: Re-implementation</a:t>
            </a:r>
          </a:p>
        </p:txBody>
      </p:sp>
      <p:sp>
        <p:nvSpPr>
          <p:cNvPr id="5" name="Oval 4">
            <a:extLst>
              <a:ext uri="{FF2B5EF4-FFF2-40B4-BE49-F238E27FC236}">
                <a16:creationId xmlns:a16="http://schemas.microsoft.com/office/drawing/2014/main" id="{F2AED7DA-D76D-41B9-84DD-425D23BDD56C}"/>
              </a:ext>
            </a:extLst>
          </p:cNvPr>
          <p:cNvSpPr/>
          <p:nvPr/>
        </p:nvSpPr>
        <p:spPr>
          <a:xfrm>
            <a:off x="697926" y="1933543"/>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D94C683-E388-4BF4-A060-9B5A6F1FF2DB}"/>
              </a:ext>
            </a:extLst>
          </p:cNvPr>
          <p:cNvSpPr/>
          <p:nvPr/>
        </p:nvSpPr>
        <p:spPr>
          <a:xfrm>
            <a:off x="697926" y="2940164"/>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phic 18" descr="Flip calendar">
            <a:extLst>
              <a:ext uri="{FF2B5EF4-FFF2-40B4-BE49-F238E27FC236}">
                <a16:creationId xmlns:a16="http://schemas.microsoft.com/office/drawing/2014/main" id="{66BC5B02-B888-4955-B179-B6DC1970A3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427" y="3014105"/>
            <a:ext cx="500119" cy="500119"/>
          </a:xfrm>
          <a:prstGeom prst="rect">
            <a:avLst/>
          </a:prstGeom>
        </p:spPr>
      </p:pic>
      <p:sp>
        <p:nvSpPr>
          <p:cNvPr id="20" name="Oval 19">
            <a:extLst>
              <a:ext uri="{FF2B5EF4-FFF2-40B4-BE49-F238E27FC236}">
                <a16:creationId xmlns:a16="http://schemas.microsoft.com/office/drawing/2014/main" id="{0921CBAA-C0D0-4CEB-9F38-EECCA9986EBD}"/>
              </a:ext>
            </a:extLst>
          </p:cNvPr>
          <p:cNvSpPr/>
          <p:nvPr/>
        </p:nvSpPr>
        <p:spPr>
          <a:xfrm>
            <a:off x="5085188" y="1933543"/>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6B7A5015-D279-4E24-AA89-64629D000840}"/>
              </a:ext>
            </a:extLst>
          </p:cNvPr>
          <p:cNvSpPr/>
          <p:nvPr/>
        </p:nvSpPr>
        <p:spPr>
          <a:xfrm>
            <a:off x="5085188" y="2940164"/>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Graphic 24" descr="Users">
            <a:extLst>
              <a:ext uri="{FF2B5EF4-FFF2-40B4-BE49-F238E27FC236}">
                <a16:creationId xmlns:a16="http://schemas.microsoft.com/office/drawing/2014/main" id="{9FA5168D-54B9-4F13-BC0E-67E9EDED7F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2617" y="3017594"/>
            <a:ext cx="493141" cy="493141"/>
          </a:xfrm>
          <a:prstGeom prst="rect">
            <a:avLst/>
          </a:prstGeom>
        </p:spPr>
      </p:pic>
      <p:pic>
        <p:nvPicPr>
          <p:cNvPr id="27" name="Graphic 26" descr="Magnifying glass">
            <a:extLst>
              <a:ext uri="{FF2B5EF4-FFF2-40B4-BE49-F238E27FC236}">
                <a16:creationId xmlns:a16="http://schemas.microsoft.com/office/drawing/2014/main" id="{6B97E02F-02EC-498D-A976-1CFCD9F63C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62616" y="2010973"/>
            <a:ext cx="493141" cy="493141"/>
          </a:xfrm>
          <a:prstGeom prst="rect">
            <a:avLst/>
          </a:prstGeom>
        </p:spPr>
      </p:pic>
      <p:sp>
        <p:nvSpPr>
          <p:cNvPr id="28" name="Text Placeholder 3">
            <a:extLst>
              <a:ext uri="{FF2B5EF4-FFF2-40B4-BE49-F238E27FC236}">
                <a16:creationId xmlns:a16="http://schemas.microsoft.com/office/drawing/2014/main" id="{60D97768-7509-4C1B-A17B-85A0B987F37A}"/>
              </a:ext>
            </a:extLst>
          </p:cNvPr>
          <p:cNvSpPr txBox="1">
            <a:spLocks/>
          </p:cNvSpPr>
          <p:nvPr/>
        </p:nvSpPr>
        <p:spPr>
          <a:xfrm>
            <a:off x="1447883" y="2345290"/>
            <a:ext cx="130478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hours effort</a:t>
            </a:r>
          </a:p>
        </p:txBody>
      </p:sp>
      <p:sp>
        <p:nvSpPr>
          <p:cNvPr id="29" name="Text Placeholder 3">
            <a:extLst>
              <a:ext uri="{FF2B5EF4-FFF2-40B4-BE49-F238E27FC236}">
                <a16:creationId xmlns:a16="http://schemas.microsoft.com/office/drawing/2014/main" id="{BAA68196-9DCA-4630-989A-C26B52E70276}"/>
              </a:ext>
            </a:extLst>
          </p:cNvPr>
          <p:cNvSpPr txBox="1">
            <a:spLocks/>
          </p:cNvSpPr>
          <p:nvPr/>
        </p:nvSpPr>
        <p:spPr>
          <a:xfrm>
            <a:off x="1447883" y="3370401"/>
            <a:ext cx="161972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duration</a:t>
            </a:r>
          </a:p>
        </p:txBody>
      </p:sp>
      <p:sp>
        <p:nvSpPr>
          <p:cNvPr id="30" name="Text Placeholder 3">
            <a:extLst>
              <a:ext uri="{FF2B5EF4-FFF2-40B4-BE49-F238E27FC236}">
                <a16:creationId xmlns:a16="http://schemas.microsoft.com/office/drawing/2014/main" id="{C51ABF11-7497-4316-81E3-B0E6C31665AE}"/>
              </a:ext>
            </a:extLst>
          </p:cNvPr>
          <p:cNvSpPr txBox="1">
            <a:spLocks/>
          </p:cNvSpPr>
          <p:nvPr/>
        </p:nvSpPr>
        <p:spPr>
          <a:xfrm>
            <a:off x="1447883" y="1807708"/>
            <a:ext cx="768861"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91</a:t>
            </a:r>
          </a:p>
        </p:txBody>
      </p:sp>
      <p:sp>
        <p:nvSpPr>
          <p:cNvPr id="31" name="Text Placeholder 3">
            <a:extLst>
              <a:ext uri="{FF2B5EF4-FFF2-40B4-BE49-F238E27FC236}">
                <a16:creationId xmlns:a16="http://schemas.microsoft.com/office/drawing/2014/main" id="{454AA52C-5A8F-45A5-A12E-20DD66274501}"/>
              </a:ext>
            </a:extLst>
          </p:cNvPr>
          <p:cNvSpPr txBox="1">
            <a:spLocks/>
          </p:cNvSpPr>
          <p:nvPr/>
        </p:nvSpPr>
        <p:spPr>
          <a:xfrm>
            <a:off x="1447883" y="2857271"/>
            <a:ext cx="1585137"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1 </a:t>
            </a:r>
            <a:r>
              <a:rPr lang="en-US" sz="2400">
                <a:solidFill>
                  <a:schemeClr val="accent6"/>
                </a:solidFill>
                <a:latin typeface="Proxima Nova Rg" panose="02000506030000020004" pitchFamily="50" charset="0"/>
              </a:rPr>
              <a:t>month</a:t>
            </a:r>
            <a:endParaRPr lang="en-US" sz="4000">
              <a:solidFill>
                <a:schemeClr val="accent6"/>
              </a:solidFill>
              <a:latin typeface="Proxima Nova Rg" panose="02000506030000020004" pitchFamily="50" charset="0"/>
            </a:endParaRPr>
          </a:p>
        </p:txBody>
      </p:sp>
      <p:sp>
        <p:nvSpPr>
          <p:cNvPr id="32" name="Text Placeholder 3">
            <a:extLst>
              <a:ext uri="{FF2B5EF4-FFF2-40B4-BE49-F238E27FC236}">
                <a16:creationId xmlns:a16="http://schemas.microsoft.com/office/drawing/2014/main" id="{6D81AB43-B4F0-4EC7-9449-4D1F218E4B48}"/>
              </a:ext>
            </a:extLst>
          </p:cNvPr>
          <p:cNvSpPr txBox="1">
            <a:spLocks/>
          </p:cNvSpPr>
          <p:nvPr/>
        </p:nvSpPr>
        <p:spPr>
          <a:xfrm>
            <a:off x="3326249" y="3370401"/>
            <a:ext cx="1606987" cy="3645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team model</a:t>
            </a:r>
          </a:p>
        </p:txBody>
      </p:sp>
      <p:sp>
        <p:nvSpPr>
          <p:cNvPr id="33" name="Text Placeholder 3">
            <a:extLst>
              <a:ext uri="{FF2B5EF4-FFF2-40B4-BE49-F238E27FC236}">
                <a16:creationId xmlns:a16="http://schemas.microsoft.com/office/drawing/2014/main" id="{C8976CDC-4832-47CC-A44A-AEB769C58E21}"/>
              </a:ext>
            </a:extLst>
          </p:cNvPr>
          <p:cNvSpPr txBox="1">
            <a:spLocks/>
          </p:cNvSpPr>
          <p:nvPr/>
        </p:nvSpPr>
        <p:spPr>
          <a:xfrm>
            <a:off x="2877247" y="1929229"/>
            <a:ext cx="2055990"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Revert RM to base MRI, </a:t>
            </a:r>
            <a:r>
              <a:rPr lang="en-GB" sz="1400">
                <a:solidFill>
                  <a:schemeClr val="tx1">
                    <a:lumMod val="65000"/>
                    <a:lumOff val="35000"/>
                  </a:schemeClr>
                </a:solidFill>
                <a:latin typeface="Proxima Nova Lt" panose="02000506030000020004" pitchFamily="50" charset="0"/>
              </a:rPr>
              <a:t>customise</a:t>
            </a:r>
            <a:r>
              <a:rPr lang="en-US" sz="1400">
                <a:solidFill>
                  <a:schemeClr val="tx1">
                    <a:lumMod val="65000"/>
                    <a:lumOff val="35000"/>
                  </a:schemeClr>
                </a:solidFill>
                <a:latin typeface="Proxima Nova Lt" panose="02000506030000020004" pitchFamily="50" charset="0"/>
              </a:rPr>
              <a:t>, upgrade </a:t>
            </a:r>
          </a:p>
          <a:p>
            <a:pPr marL="0" indent="0" algn="r">
              <a:spcBef>
                <a:spcPts val="0"/>
              </a:spcBef>
              <a:buNone/>
            </a:pPr>
            <a:r>
              <a:rPr lang="en-US" sz="1400">
                <a:solidFill>
                  <a:schemeClr val="tx1">
                    <a:lumMod val="65000"/>
                    <a:lumOff val="35000"/>
                  </a:schemeClr>
                </a:solidFill>
                <a:latin typeface="Proxima Nova Lt" panose="02000506030000020004" pitchFamily="50" charset="0"/>
              </a:rPr>
              <a:t>and migrate data</a:t>
            </a:r>
          </a:p>
        </p:txBody>
      </p:sp>
      <p:sp>
        <p:nvSpPr>
          <p:cNvPr id="134" name="Rectangle 133">
            <a:extLst>
              <a:ext uri="{FF2B5EF4-FFF2-40B4-BE49-F238E27FC236}">
                <a16:creationId xmlns:a16="http://schemas.microsoft.com/office/drawing/2014/main" id="{F57C1D07-F69E-4892-A0D5-57FA1609B517}"/>
              </a:ext>
            </a:extLst>
          </p:cNvPr>
          <p:cNvSpPr/>
          <p:nvPr/>
        </p:nvSpPr>
        <p:spPr>
          <a:xfrm>
            <a:off x="1021578" y="4462189"/>
            <a:ext cx="4392904" cy="2103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E421E98E-4560-4315-9657-652928C6CD58}"/>
              </a:ext>
            </a:extLst>
          </p:cNvPr>
          <p:cNvSpPr/>
          <p:nvPr/>
        </p:nvSpPr>
        <p:spPr>
          <a:xfrm>
            <a:off x="1021578" y="3995173"/>
            <a:ext cx="4392904" cy="399904"/>
          </a:xfrm>
          <a:prstGeom prst="rect">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Case 3: Consolidate and Upgrade</a:t>
            </a:r>
          </a:p>
        </p:txBody>
      </p:sp>
      <p:sp>
        <p:nvSpPr>
          <p:cNvPr id="136" name="Oval 135">
            <a:extLst>
              <a:ext uri="{FF2B5EF4-FFF2-40B4-BE49-F238E27FC236}">
                <a16:creationId xmlns:a16="http://schemas.microsoft.com/office/drawing/2014/main" id="{E9362FA4-6DF9-44F6-A5E4-4D73B921AEF0}"/>
              </a:ext>
            </a:extLst>
          </p:cNvPr>
          <p:cNvSpPr/>
          <p:nvPr/>
        </p:nvSpPr>
        <p:spPr>
          <a:xfrm>
            <a:off x="697926" y="4640421"/>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C982AFB6-CCBF-425C-9159-D797EDB2DE59}"/>
              </a:ext>
            </a:extLst>
          </p:cNvPr>
          <p:cNvSpPr/>
          <p:nvPr/>
        </p:nvSpPr>
        <p:spPr>
          <a:xfrm>
            <a:off x="697926" y="5647042"/>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9" name="Graphic 138" descr="Flip calendar">
            <a:extLst>
              <a:ext uri="{FF2B5EF4-FFF2-40B4-BE49-F238E27FC236}">
                <a16:creationId xmlns:a16="http://schemas.microsoft.com/office/drawing/2014/main" id="{0EE463B3-3F72-4F53-A7E1-8476545E10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427" y="5720983"/>
            <a:ext cx="500119" cy="500119"/>
          </a:xfrm>
          <a:prstGeom prst="rect">
            <a:avLst/>
          </a:prstGeom>
        </p:spPr>
      </p:pic>
      <p:sp>
        <p:nvSpPr>
          <p:cNvPr id="140" name="Oval 139">
            <a:extLst>
              <a:ext uri="{FF2B5EF4-FFF2-40B4-BE49-F238E27FC236}">
                <a16:creationId xmlns:a16="http://schemas.microsoft.com/office/drawing/2014/main" id="{4F4FBFBD-931A-4384-9DA5-BC9947426C2D}"/>
              </a:ext>
            </a:extLst>
          </p:cNvPr>
          <p:cNvSpPr/>
          <p:nvPr/>
        </p:nvSpPr>
        <p:spPr>
          <a:xfrm>
            <a:off x="5085188" y="4640421"/>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C8C536CA-F4E9-44B2-83A0-203970C969CB}"/>
              </a:ext>
            </a:extLst>
          </p:cNvPr>
          <p:cNvSpPr/>
          <p:nvPr/>
        </p:nvSpPr>
        <p:spPr>
          <a:xfrm>
            <a:off x="5085188" y="5647042"/>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Graphic 141" descr="Users">
            <a:extLst>
              <a:ext uri="{FF2B5EF4-FFF2-40B4-BE49-F238E27FC236}">
                <a16:creationId xmlns:a16="http://schemas.microsoft.com/office/drawing/2014/main" id="{CC68D81F-682A-4C1A-99B5-1827300A66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2617" y="5724472"/>
            <a:ext cx="493141" cy="493141"/>
          </a:xfrm>
          <a:prstGeom prst="rect">
            <a:avLst/>
          </a:prstGeom>
        </p:spPr>
      </p:pic>
      <p:pic>
        <p:nvPicPr>
          <p:cNvPr id="143" name="Graphic 142" descr="Magnifying glass">
            <a:extLst>
              <a:ext uri="{FF2B5EF4-FFF2-40B4-BE49-F238E27FC236}">
                <a16:creationId xmlns:a16="http://schemas.microsoft.com/office/drawing/2014/main" id="{34F7D893-494C-4CA0-83E1-7E5F539275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62616" y="4717851"/>
            <a:ext cx="493141" cy="493141"/>
          </a:xfrm>
          <a:prstGeom prst="rect">
            <a:avLst/>
          </a:prstGeom>
        </p:spPr>
      </p:pic>
      <p:sp>
        <p:nvSpPr>
          <p:cNvPr id="144" name="Text Placeholder 3">
            <a:extLst>
              <a:ext uri="{FF2B5EF4-FFF2-40B4-BE49-F238E27FC236}">
                <a16:creationId xmlns:a16="http://schemas.microsoft.com/office/drawing/2014/main" id="{2EBB11AF-74B7-4D44-BE62-05E183712605}"/>
              </a:ext>
            </a:extLst>
          </p:cNvPr>
          <p:cNvSpPr txBox="1">
            <a:spLocks/>
          </p:cNvSpPr>
          <p:nvPr/>
        </p:nvSpPr>
        <p:spPr>
          <a:xfrm>
            <a:off x="1447883" y="5052168"/>
            <a:ext cx="130478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hours effort</a:t>
            </a:r>
          </a:p>
        </p:txBody>
      </p:sp>
      <p:sp>
        <p:nvSpPr>
          <p:cNvPr id="145" name="Text Placeholder 3">
            <a:extLst>
              <a:ext uri="{FF2B5EF4-FFF2-40B4-BE49-F238E27FC236}">
                <a16:creationId xmlns:a16="http://schemas.microsoft.com/office/drawing/2014/main" id="{E8114AE2-4521-4073-8EFC-1B0BADE53F98}"/>
              </a:ext>
            </a:extLst>
          </p:cNvPr>
          <p:cNvSpPr txBox="1">
            <a:spLocks/>
          </p:cNvSpPr>
          <p:nvPr/>
        </p:nvSpPr>
        <p:spPr>
          <a:xfrm>
            <a:off x="1447883" y="6075566"/>
            <a:ext cx="161972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duration</a:t>
            </a:r>
          </a:p>
        </p:txBody>
      </p:sp>
      <p:sp>
        <p:nvSpPr>
          <p:cNvPr id="146" name="Text Placeholder 3">
            <a:extLst>
              <a:ext uri="{FF2B5EF4-FFF2-40B4-BE49-F238E27FC236}">
                <a16:creationId xmlns:a16="http://schemas.microsoft.com/office/drawing/2014/main" id="{303EDE89-C85C-4D87-9EC6-E321507511D4}"/>
              </a:ext>
            </a:extLst>
          </p:cNvPr>
          <p:cNvSpPr txBox="1">
            <a:spLocks/>
          </p:cNvSpPr>
          <p:nvPr/>
        </p:nvSpPr>
        <p:spPr>
          <a:xfrm>
            <a:off x="1447883" y="4514586"/>
            <a:ext cx="1823824"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1,132</a:t>
            </a:r>
          </a:p>
        </p:txBody>
      </p:sp>
      <p:sp>
        <p:nvSpPr>
          <p:cNvPr id="147" name="Text Placeholder 3">
            <a:extLst>
              <a:ext uri="{FF2B5EF4-FFF2-40B4-BE49-F238E27FC236}">
                <a16:creationId xmlns:a16="http://schemas.microsoft.com/office/drawing/2014/main" id="{0847953A-3698-49DF-92CE-DC06B24FA949}"/>
              </a:ext>
            </a:extLst>
          </p:cNvPr>
          <p:cNvSpPr txBox="1">
            <a:spLocks/>
          </p:cNvSpPr>
          <p:nvPr/>
        </p:nvSpPr>
        <p:spPr>
          <a:xfrm>
            <a:off x="1447883" y="5564149"/>
            <a:ext cx="1823824"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dirty="0">
                <a:solidFill>
                  <a:schemeClr val="accent6"/>
                </a:solidFill>
                <a:latin typeface="Proxima Nova Rg" panose="02000506030000020004" pitchFamily="50" charset="0"/>
              </a:rPr>
              <a:t>4 </a:t>
            </a:r>
            <a:r>
              <a:rPr lang="en-US" sz="2400" dirty="0">
                <a:solidFill>
                  <a:schemeClr val="accent6"/>
                </a:solidFill>
                <a:latin typeface="Proxima Nova Rg" panose="02000506030000020004" pitchFamily="50" charset="0"/>
              </a:rPr>
              <a:t>months</a:t>
            </a:r>
            <a:endParaRPr lang="en-US" sz="4000" dirty="0">
              <a:solidFill>
                <a:schemeClr val="accent6"/>
              </a:solidFill>
              <a:latin typeface="Proxima Nova Rg" panose="02000506030000020004" pitchFamily="50" charset="0"/>
            </a:endParaRPr>
          </a:p>
        </p:txBody>
      </p:sp>
      <p:sp>
        <p:nvSpPr>
          <p:cNvPr id="149" name="Text Placeholder 3">
            <a:extLst>
              <a:ext uri="{FF2B5EF4-FFF2-40B4-BE49-F238E27FC236}">
                <a16:creationId xmlns:a16="http://schemas.microsoft.com/office/drawing/2014/main" id="{14AD64CF-FF15-4F4C-98C4-444F3850A950}"/>
              </a:ext>
            </a:extLst>
          </p:cNvPr>
          <p:cNvSpPr txBox="1">
            <a:spLocks/>
          </p:cNvSpPr>
          <p:nvPr/>
        </p:nvSpPr>
        <p:spPr>
          <a:xfrm>
            <a:off x="2701037" y="4617565"/>
            <a:ext cx="2232199"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GB" sz="1400">
                <a:solidFill>
                  <a:schemeClr val="tx1">
                    <a:lumMod val="65000"/>
                    <a:lumOff val="35000"/>
                  </a:schemeClr>
                </a:solidFill>
                <a:latin typeface="Proxima Nova Lt" panose="02000506030000020004" pitchFamily="50" charset="0"/>
              </a:rPr>
              <a:t>Consolidation of several  customisations, upgrade and post-launch support</a:t>
            </a:r>
          </a:p>
        </p:txBody>
      </p:sp>
      <p:sp>
        <p:nvSpPr>
          <p:cNvPr id="150" name="Rectangle 149">
            <a:extLst>
              <a:ext uri="{FF2B5EF4-FFF2-40B4-BE49-F238E27FC236}">
                <a16:creationId xmlns:a16="http://schemas.microsoft.com/office/drawing/2014/main" id="{C952BF70-6263-4B01-BE6F-20B2F0A60756}"/>
              </a:ext>
            </a:extLst>
          </p:cNvPr>
          <p:cNvSpPr/>
          <p:nvPr/>
        </p:nvSpPr>
        <p:spPr>
          <a:xfrm>
            <a:off x="6533145" y="1741281"/>
            <a:ext cx="4392904" cy="2103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B32954F5-768C-4C64-B271-5F9C0194B613}"/>
              </a:ext>
            </a:extLst>
          </p:cNvPr>
          <p:cNvSpPr/>
          <p:nvPr/>
        </p:nvSpPr>
        <p:spPr>
          <a:xfrm>
            <a:off x="6533145" y="1274265"/>
            <a:ext cx="4392904" cy="399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Case 2: Windows to Web Conversion</a:t>
            </a:r>
          </a:p>
        </p:txBody>
      </p:sp>
      <p:sp>
        <p:nvSpPr>
          <p:cNvPr id="152" name="Oval 151">
            <a:extLst>
              <a:ext uri="{FF2B5EF4-FFF2-40B4-BE49-F238E27FC236}">
                <a16:creationId xmlns:a16="http://schemas.microsoft.com/office/drawing/2014/main" id="{2D3ABFDD-F41E-4C25-8CE7-9327BD54823D}"/>
              </a:ext>
            </a:extLst>
          </p:cNvPr>
          <p:cNvSpPr/>
          <p:nvPr/>
        </p:nvSpPr>
        <p:spPr>
          <a:xfrm>
            <a:off x="6209493" y="1919513"/>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a:extLst>
              <a:ext uri="{FF2B5EF4-FFF2-40B4-BE49-F238E27FC236}">
                <a16:creationId xmlns:a16="http://schemas.microsoft.com/office/drawing/2014/main" id="{9FC739BD-D469-49A3-96E6-E575D47A3DFE}"/>
              </a:ext>
            </a:extLst>
          </p:cNvPr>
          <p:cNvSpPr/>
          <p:nvPr/>
        </p:nvSpPr>
        <p:spPr>
          <a:xfrm>
            <a:off x="6209493" y="2926134"/>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5" name="Graphic 154" descr="Flip calendar">
            <a:extLst>
              <a:ext uri="{FF2B5EF4-FFF2-40B4-BE49-F238E27FC236}">
                <a16:creationId xmlns:a16="http://schemas.microsoft.com/office/drawing/2014/main" id="{5AAB2F90-90D0-4119-B52C-E2B70F7D82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3994" y="3000075"/>
            <a:ext cx="500119" cy="500119"/>
          </a:xfrm>
          <a:prstGeom prst="rect">
            <a:avLst/>
          </a:prstGeom>
        </p:spPr>
      </p:pic>
      <p:sp>
        <p:nvSpPr>
          <p:cNvPr id="156" name="Oval 155">
            <a:extLst>
              <a:ext uri="{FF2B5EF4-FFF2-40B4-BE49-F238E27FC236}">
                <a16:creationId xmlns:a16="http://schemas.microsoft.com/office/drawing/2014/main" id="{D4B746CA-2DDA-4E8A-82C9-71B7876AC7A0}"/>
              </a:ext>
            </a:extLst>
          </p:cNvPr>
          <p:cNvSpPr/>
          <p:nvPr/>
        </p:nvSpPr>
        <p:spPr>
          <a:xfrm>
            <a:off x="10596755" y="1919513"/>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72374C76-76AD-4B50-8657-13B92C14CEE4}"/>
              </a:ext>
            </a:extLst>
          </p:cNvPr>
          <p:cNvSpPr/>
          <p:nvPr/>
        </p:nvSpPr>
        <p:spPr>
          <a:xfrm>
            <a:off x="10596755" y="2926134"/>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9" name="Graphic 158" descr="Magnifying glass">
            <a:extLst>
              <a:ext uri="{FF2B5EF4-FFF2-40B4-BE49-F238E27FC236}">
                <a16:creationId xmlns:a16="http://schemas.microsoft.com/office/drawing/2014/main" id="{1950FA00-E9E5-44E8-B0A5-881AA6D909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74183" y="1996943"/>
            <a:ext cx="493141" cy="493141"/>
          </a:xfrm>
          <a:prstGeom prst="rect">
            <a:avLst/>
          </a:prstGeom>
        </p:spPr>
      </p:pic>
      <p:sp>
        <p:nvSpPr>
          <p:cNvPr id="160" name="Text Placeholder 3">
            <a:extLst>
              <a:ext uri="{FF2B5EF4-FFF2-40B4-BE49-F238E27FC236}">
                <a16:creationId xmlns:a16="http://schemas.microsoft.com/office/drawing/2014/main" id="{B0ED3BD5-69A4-480E-8415-4337C14DB659}"/>
              </a:ext>
            </a:extLst>
          </p:cNvPr>
          <p:cNvSpPr txBox="1">
            <a:spLocks/>
          </p:cNvSpPr>
          <p:nvPr/>
        </p:nvSpPr>
        <p:spPr>
          <a:xfrm>
            <a:off x="6967839" y="2331260"/>
            <a:ext cx="130478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hours effort</a:t>
            </a:r>
          </a:p>
        </p:txBody>
      </p:sp>
      <p:sp>
        <p:nvSpPr>
          <p:cNvPr id="161" name="Text Placeholder 3">
            <a:extLst>
              <a:ext uri="{FF2B5EF4-FFF2-40B4-BE49-F238E27FC236}">
                <a16:creationId xmlns:a16="http://schemas.microsoft.com/office/drawing/2014/main" id="{0A285082-1F83-479A-A60C-4DE5987FB286}"/>
              </a:ext>
            </a:extLst>
          </p:cNvPr>
          <p:cNvSpPr txBox="1">
            <a:spLocks/>
          </p:cNvSpPr>
          <p:nvPr/>
        </p:nvSpPr>
        <p:spPr>
          <a:xfrm>
            <a:off x="6967839" y="3354658"/>
            <a:ext cx="161972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duration</a:t>
            </a:r>
          </a:p>
        </p:txBody>
      </p:sp>
      <p:sp>
        <p:nvSpPr>
          <p:cNvPr id="162" name="Text Placeholder 3">
            <a:extLst>
              <a:ext uri="{FF2B5EF4-FFF2-40B4-BE49-F238E27FC236}">
                <a16:creationId xmlns:a16="http://schemas.microsoft.com/office/drawing/2014/main" id="{70316544-E9FE-4AB6-9118-3AAC29BAD197}"/>
              </a:ext>
            </a:extLst>
          </p:cNvPr>
          <p:cNvSpPr txBox="1">
            <a:spLocks/>
          </p:cNvSpPr>
          <p:nvPr/>
        </p:nvSpPr>
        <p:spPr>
          <a:xfrm>
            <a:off x="6967839" y="1793678"/>
            <a:ext cx="1248342"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182</a:t>
            </a:r>
          </a:p>
        </p:txBody>
      </p:sp>
      <p:sp>
        <p:nvSpPr>
          <p:cNvPr id="163" name="Text Placeholder 3">
            <a:extLst>
              <a:ext uri="{FF2B5EF4-FFF2-40B4-BE49-F238E27FC236}">
                <a16:creationId xmlns:a16="http://schemas.microsoft.com/office/drawing/2014/main" id="{BF418B1F-2757-462C-B55C-AA077F6F8C90}"/>
              </a:ext>
            </a:extLst>
          </p:cNvPr>
          <p:cNvSpPr txBox="1">
            <a:spLocks/>
          </p:cNvSpPr>
          <p:nvPr/>
        </p:nvSpPr>
        <p:spPr>
          <a:xfrm>
            <a:off x="6967839" y="2843241"/>
            <a:ext cx="1585137"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dirty="0">
                <a:solidFill>
                  <a:schemeClr val="accent6"/>
                </a:solidFill>
                <a:latin typeface="Proxima Nova Rg" panose="02000506030000020004" pitchFamily="50" charset="0"/>
              </a:rPr>
              <a:t>3 </a:t>
            </a:r>
            <a:r>
              <a:rPr lang="en-US" sz="2400" dirty="0">
                <a:solidFill>
                  <a:schemeClr val="accent6"/>
                </a:solidFill>
                <a:latin typeface="Proxima Nova Rg" panose="02000506030000020004" pitchFamily="50" charset="0"/>
              </a:rPr>
              <a:t>months</a:t>
            </a:r>
            <a:endParaRPr lang="en-US" sz="4000" dirty="0">
              <a:solidFill>
                <a:schemeClr val="accent6"/>
              </a:solidFill>
              <a:latin typeface="Proxima Nova Rg" panose="02000506030000020004" pitchFamily="50" charset="0"/>
            </a:endParaRPr>
          </a:p>
        </p:txBody>
      </p:sp>
      <p:sp>
        <p:nvSpPr>
          <p:cNvPr id="165" name="Text Placeholder 3">
            <a:extLst>
              <a:ext uri="{FF2B5EF4-FFF2-40B4-BE49-F238E27FC236}">
                <a16:creationId xmlns:a16="http://schemas.microsoft.com/office/drawing/2014/main" id="{D6DC266D-41E1-4418-AACD-559793B2AFD6}"/>
              </a:ext>
            </a:extLst>
          </p:cNvPr>
          <p:cNvSpPr txBox="1">
            <a:spLocks/>
          </p:cNvSpPr>
          <p:nvPr/>
        </p:nvSpPr>
        <p:spPr>
          <a:xfrm>
            <a:off x="8317408" y="1901416"/>
            <a:ext cx="2154771"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Self-hosted to SaaS migration, API integration and user training</a:t>
            </a:r>
          </a:p>
        </p:txBody>
      </p:sp>
      <p:sp>
        <p:nvSpPr>
          <p:cNvPr id="166" name="Rectangle 165">
            <a:extLst>
              <a:ext uri="{FF2B5EF4-FFF2-40B4-BE49-F238E27FC236}">
                <a16:creationId xmlns:a16="http://schemas.microsoft.com/office/drawing/2014/main" id="{0FC85780-6938-48FA-B8CA-A3C7A8B82E09}"/>
              </a:ext>
            </a:extLst>
          </p:cNvPr>
          <p:cNvSpPr/>
          <p:nvPr/>
        </p:nvSpPr>
        <p:spPr>
          <a:xfrm>
            <a:off x="6533145" y="4440898"/>
            <a:ext cx="4392904" cy="2103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062850C6-58FA-42EE-B529-040728019823}"/>
              </a:ext>
            </a:extLst>
          </p:cNvPr>
          <p:cNvSpPr/>
          <p:nvPr/>
        </p:nvSpPr>
        <p:spPr>
          <a:xfrm>
            <a:off x="6533145" y="3973882"/>
            <a:ext cx="4392904" cy="399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Case 4: Import and Configure</a:t>
            </a:r>
          </a:p>
        </p:txBody>
      </p:sp>
      <p:sp>
        <p:nvSpPr>
          <p:cNvPr id="168" name="Oval 167">
            <a:extLst>
              <a:ext uri="{FF2B5EF4-FFF2-40B4-BE49-F238E27FC236}">
                <a16:creationId xmlns:a16="http://schemas.microsoft.com/office/drawing/2014/main" id="{3E6626A8-7731-4D26-9AAC-61A5ADDBE40F}"/>
              </a:ext>
            </a:extLst>
          </p:cNvPr>
          <p:cNvSpPr/>
          <p:nvPr/>
        </p:nvSpPr>
        <p:spPr>
          <a:xfrm>
            <a:off x="6209493" y="4619130"/>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Oval 169">
            <a:extLst>
              <a:ext uri="{FF2B5EF4-FFF2-40B4-BE49-F238E27FC236}">
                <a16:creationId xmlns:a16="http://schemas.microsoft.com/office/drawing/2014/main" id="{771CF530-F664-49A8-95C6-9683523E88EC}"/>
              </a:ext>
            </a:extLst>
          </p:cNvPr>
          <p:cNvSpPr/>
          <p:nvPr/>
        </p:nvSpPr>
        <p:spPr>
          <a:xfrm>
            <a:off x="6209493" y="5625751"/>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1" name="Graphic 170" descr="Flip calendar">
            <a:extLst>
              <a:ext uri="{FF2B5EF4-FFF2-40B4-BE49-F238E27FC236}">
                <a16:creationId xmlns:a16="http://schemas.microsoft.com/office/drawing/2014/main" id="{915B279F-C399-4BDC-9827-A6A8F38CB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3994" y="5699692"/>
            <a:ext cx="500119" cy="500119"/>
          </a:xfrm>
          <a:prstGeom prst="rect">
            <a:avLst/>
          </a:prstGeom>
        </p:spPr>
      </p:pic>
      <p:sp>
        <p:nvSpPr>
          <p:cNvPr id="172" name="Oval 171">
            <a:extLst>
              <a:ext uri="{FF2B5EF4-FFF2-40B4-BE49-F238E27FC236}">
                <a16:creationId xmlns:a16="http://schemas.microsoft.com/office/drawing/2014/main" id="{07A70838-95D4-4BD2-8134-E89682FBC178}"/>
              </a:ext>
            </a:extLst>
          </p:cNvPr>
          <p:cNvSpPr/>
          <p:nvPr/>
        </p:nvSpPr>
        <p:spPr>
          <a:xfrm>
            <a:off x="10596755" y="4619130"/>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a:extLst>
              <a:ext uri="{FF2B5EF4-FFF2-40B4-BE49-F238E27FC236}">
                <a16:creationId xmlns:a16="http://schemas.microsoft.com/office/drawing/2014/main" id="{9B2DC6BC-9CFA-42DA-A2A2-E8DFF0BDB172}"/>
              </a:ext>
            </a:extLst>
          </p:cNvPr>
          <p:cNvSpPr/>
          <p:nvPr/>
        </p:nvSpPr>
        <p:spPr>
          <a:xfrm>
            <a:off x="10596755" y="5625751"/>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5" name="Graphic 174" descr="Magnifying glass">
            <a:extLst>
              <a:ext uri="{FF2B5EF4-FFF2-40B4-BE49-F238E27FC236}">
                <a16:creationId xmlns:a16="http://schemas.microsoft.com/office/drawing/2014/main" id="{5B1B862A-1406-4FDF-B41B-63D56735F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74183" y="4696560"/>
            <a:ext cx="493141" cy="493141"/>
          </a:xfrm>
          <a:prstGeom prst="rect">
            <a:avLst/>
          </a:prstGeom>
        </p:spPr>
      </p:pic>
      <p:sp>
        <p:nvSpPr>
          <p:cNvPr id="176" name="Text Placeholder 3">
            <a:extLst>
              <a:ext uri="{FF2B5EF4-FFF2-40B4-BE49-F238E27FC236}">
                <a16:creationId xmlns:a16="http://schemas.microsoft.com/office/drawing/2014/main" id="{0A841520-3BCA-46E3-A47C-1647C1074E86}"/>
              </a:ext>
            </a:extLst>
          </p:cNvPr>
          <p:cNvSpPr txBox="1">
            <a:spLocks/>
          </p:cNvSpPr>
          <p:nvPr/>
        </p:nvSpPr>
        <p:spPr>
          <a:xfrm>
            <a:off x="6967839" y="5030877"/>
            <a:ext cx="130478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hours effort</a:t>
            </a:r>
          </a:p>
        </p:txBody>
      </p:sp>
      <p:sp>
        <p:nvSpPr>
          <p:cNvPr id="177" name="Text Placeholder 3">
            <a:extLst>
              <a:ext uri="{FF2B5EF4-FFF2-40B4-BE49-F238E27FC236}">
                <a16:creationId xmlns:a16="http://schemas.microsoft.com/office/drawing/2014/main" id="{DA3D0BD5-DC6C-4881-942A-358290BA400C}"/>
              </a:ext>
            </a:extLst>
          </p:cNvPr>
          <p:cNvSpPr txBox="1">
            <a:spLocks/>
          </p:cNvSpPr>
          <p:nvPr/>
        </p:nvSpPr>
        <p:spPr>
          <a:xfrm>
            <a:off x="6967839" y="6054275"/>
            <a:ext cx="161972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duration</a:t>
            </a:r>
          </a:p>
        </p:txBody>
      </p:sp>
      <p:sp>
        <p:nvSpPr>
          <p:cNvPr id="178" name="Text Placeholder 3">
            <a:extLst>
              <a:ext uri="{FF2B5EF4-FFF2-40B4-BE49-F238E27FC236}">
                <a16:creationId xmlns:a16="http://schemas.microsoft.com/office/drawing/2014/main" id="{870A9694-C8A1-4E52-B09E-8C45936DA5CA}"/>
              </a:ext>
            </a:extLst>
          </p:cNvPr>
          <p:cNvSpPr txBox="1">
            <a:spLocks/>
          </p:cNvSpPr>
          <p:nvPr/>
        </p:nvSpPr>
        <p:spPr>
          <a:xfrm>
            <a:off x="6967839" y="4493295"/>
            <a:ext cx="1248342"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456</a:t>
            </a:r>
          </a:p>
        </p:txBody>
      </p:sp>
      <p:sp>
        <p:nvSpPr>
          <p:cNvPr id="179" name="Text Placeholder 3">
            <a:extLst>
              <a:ext uri="{FF2B5EF4-FFF2-40B4-BE49-F238E27FC236}">
                <a16:creationId xmlns:a16="http://schemas.microsoft.com/office/drawing/2014/main" id="{0DD7B4EC-C41E-4108-9A18-F466673C717F}"/>
              </a:ext>
            </a:extLst>
          </p:cNvPr>
          <p:cNvSpPr txBox="1">
            <a:spLocks/>
          </p:cNvSpPr>
          <p:nvPr/>
        </p:nvSpPr>
        <p:spPr>
          <a:xfrm>
            <a:off x="6967839" y="5542858"/>
            <a:ext cx="1585137"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1 </a:t>
            </a:r>
            <a:r>
              <a:rPr lang="en-US" sz="2400">
                <a:solidFill>
                  <a:schemeClr val="accent6"/>
                </a:solidFill>
                <a:latin typeface="Proxima Nova Rg" panose="02000506030000020004" pitchFamily="50" charset="0"/>
              </a:rPr>
              <a:t>month</a:t>
            </a:r>
            <a:endParaRPr lang="en-US" sz="4000">
              <a:solidFill>
                <a:schemeClr val="accent6"/>
              </a:solidFill>
              <a:latin typeface="Proxima Nova Rg" panose="02000506030000020004" pitchFamily="50" charset="0"/>
            </a:endParaRPr>
          </a:p>
        </p:txBody>
      </p:sp>
      <p:sp>
        <p:nvSpPr>
          <p:cNvPr id="181" name="Text Placeholder 3">
            <a:extLst>
              <a:ext uri="{FF2B5EF4-FFF2-40B4-BE49-F238E27FC236}">
                <a16:creationId xmlns:a16="http://schemas.microsoft.com/office/drawing/2014/main" id="{148767B9-0B18-4BE8-BDD1-433D2B6663F3}"/>
              </a:ext>
            </a:extLst>
          </p:cNvPr>
          <p:cNvSpPr txBox="1">
            <a:spLocks/>
          </p:cNvSpPr>
          <p:nvPr/>
        </p:nvSpPr>
        <p:spPr>
          <a:xfrm>
            <a:off x="8650875" y="4601033"/>
            <a:ext cx="1821304"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Configure GL, AP, RM &amp; CM and import data for 33 entities</a:t>
            </a:r>
          </a:p>
        </p:txBody>
      </p:sp>
      <p:pic>
        <p:nvPicPr>
          <p:cNvPr id="183" name="Graphic 182" descr="Hourglass">
            <a:extLst>
              <a:ext uri="{FF2B5EF4-FFF2-40B4-BE49-F238E27FC236}">
                <a16:creationId xmlns:a16="http://schemas.microsoft.com/office/drawing/2014/main" id="{AB11CF4D-3AEF-4E4F-9CF8-07DCEF0027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2089" y="2024194"/>
            <a:ext cx="470402" cy="470402"/>
          </a:xfrm>
          <a:prstGeom prst="rect">
            <a:avLst/>
          </a:prstGeom>
        </p:spPr>
      </p:pic>
      <p:pic>
        <p:nvPicPr>
          <p:cNvPr id="185" name="Graphic 184" descr="Clock">
            <a:extLst>
              <a:ext uri="{FF2B5EF4-FFF2-40B4-BE49-F238E27FC236}">
                <a16:creationId xmlns:a16="http://schemas.microsoft.com/office/drawing/2014/main" id="{939B62D0-94AE-400C-B102-24E4C2D1A4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41470" y="2968125"/>
            <a:ext cx="575344" cy="575344"/>
          </a:xfrm>
          <a:prstGeom prst="rect">
            <a:avLst/>
          </a:prstGeom>
        </p:spPr>
      </p:pic>
      <p:pic>
        <p:nvPicPr>
          <p:cNvPr id="186" name="Graphic 185" descr="Hourglass">
            <a:extLst>
              <a:ext uri="{FF2B5EF4-FFF2-40B4-BE49-F238E27FC236}">
                <a16:creationId xmlns:a16="http://schemas.microsoft.com/office/drawing/2014/main" id="{FDA0AA1E-CB9C-44FC-9919-E83632587C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2089" y="4723535"/>
            <a:ext cx="470402" cy="470402"/>
          </a:xfrm>
          <a:prstGeom prst="rect">
            <a:avLst/>
          </a:prstGeom>
        </p:spPr>
      </p:pic>
      <p:pic>
        <p:nvPicPr>
          <p:cNvPr id="187" name="Graphic 186" descr="Hourglass">
            <a:extLst>
              <a:ext uri="{FF2B5EF4-FFF2-40B4-BE49-F238E27FC236}">
                <a16:creationId xmlns:a16="http://schemas.microsoft.com/office/drawing/2014/main" id="{70B739FB-55B0-44BD-B39C-CF71366297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96353" y="2025552"/>
            <a:ext cx="470402" cy="470402"/>
          </a:xfrm>
          <a:prstGeom prst="rect">
            <a:avLst/>
          </a:prstGeom>
        </p:spPr>
      </p:pic>
      <p:pic>
        <p:nvPicPr>
          <p:cNvPr id="188" name="Graphic 187" descr="Hourglass">
            <a:extLst>
              <a:ext uri="{FF2B5EF4-FFF2-40B4-BE49-F238E27FC236}">
                <a16:creationId xmlns:a16="http://schemas.microsoft.com/office/drawing/2014/main" id="{40819E51-2DD4-4CD1-8F0C-2AA972479B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96353" y="4723535"/>
            <a:ext cx="470402" cy="470402"/>
          </a:xfrm>
          <a:prstGeom prst="rect">
            <a:avLst/>
          </a:prstGeom>
        </p:spPr>
      </p:pic>
      <p:pic>
        <p:nvPicPr>
          <p:cNvPr id="192" name="Graphic 191" descr="Label">
            <a:extLst>
              <a:ext uri="{FF2B5EF4-FFF2-40B4-BE49-F238E27FC236}">
                <a16:creationId xmlns:a16="http://schemas.microsoft.com/office/drawing/2014/main" id="{4A1D4E5F-5621-4D8F-8346-C0A95565210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91438" y="5625750"/>
            <a:ext cx="686207" cy="686207"/>
          </a:xfrm>
          <a:prstGeom prst="rect">
            <a:avLst/>
          </a:prstGeom>
        </p:spPr>
      </p:pic>
      <p:sp>
        <p:nvSpPr>
          <p:cNvPr id="193" name="Text Placeholder 3">
            <a:extLst>
              <a:ext uri="{FF2B5EF4-FFF2-40B4-BE49-F238E27FC236}">
                <a16:creationId xmlns:a16="http://schemas.microsoft.com/office/drawing/2014/main" id="{7BB216D8-3510-4E65-8BD9-40A5FB617080}"/>
              </a:ext>
            </a:extLst>
          </p:cNvPr>
          <p:cNvSpPr txBox="1">
            <a:spLocks/>
          </p:cNvSpPr>
          <p:nvPr/>
        </p:nvSpPr>
        <p:spPr>
          <a:xfrm>
            <a:off x="3491965" y="2904678"/>
            <a:ext cx="1441271"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3600">
                <a:solidFill>
                  <a:schemeClr val="accent6"/>
                </a:solidFill>
                <a:latin typeface="Proxima Nova Rg" panose="02000506030000020004" pitchFamily="50" charset="0"/>
              </a:rPr>
              <a:t>FTE</a:t>
            </a:r>
            <a:endParaRPr lang="en-US" sz="4000">
              <a:solidFill>
                <a:schemeClr val="accent6"/>
              </a:solidFill>
              <a:latin typeface="Proxima Nova Rg" panose="02000506030000020004" pitchFamily="50" charset="0"/>
            </a:endParaRPr>
          </a:p>
        </p:txBody>
      </p:sp>
      <p:sp>
        <p:nvSpPr>
          <p:cNvPr id="197" name="Text Placeholder 3">
            <a:extLst>
              <a:ext uri="{FF2B5EF4-FFF2-40B4-BE49-F238E27FC236}">
                <a16:creationId xmlns:a16="http://schemas.microsoft.com/office/drawing/2014/main" id="{DEBFEEAC-586A-4679-931A-752644D6796D}"/>
              </a:ext>
            </a:extLst>
          </p:cNvPr>
          <p:cNvSpPr txBox="1">
            <a:spLocks/>
          </p:cNvSpPr>
          <p:nvPr/>
        </p:nvSpPr>
        <p:spPr>
          <a:xfrm>
            <a:off x="3326249" y="6091473"/>
            <a:ext cx="1606987" cy="3645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team model</a:t>
            </a:r>
          </a:p>
        </p:txBody>
      </p:sp>
      <p:sp>
        <p:nvSpPr>
          <p:cNvPr id="198" name="Text Placeholder 3">
            <a:extLst>
              <a:ext uri="{FF2B5EF4-FFF2-40B4-BE49-F238E27FC236}">
                <a16:creationId xmlns:a16="http://schemas.microsoft.com/office/drawing/2014/main" id="{1B20D30A-A326-47DE-B6C7-4AD93C87E7F2}"/>
              </a:ext>
            </a:extLst>
          </p:cNvPr>
          <p:cNvSpPr txBox="1">
            <a:spLocks/>
          </p:cNvSpPr>
          <p:nvPr/>
        </p:nvSpPr>
        <p:spPr>
          <a:xfrm>
            <a:off x="3491965" y="5625750"/>
            <a:ext cx="1441271"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3600">
                <a:solidFill>
                  <a:schemeClr val="accent6"/>
                </a:solidFill>
                <a:latin typeface="Proxima Nova Rg" panose="02000506030000020004" pitchFamily="50" charset="0"/>
              </a:rPr>
              <a:t>FTE</a:t>
            </a:r>
            <a:endParaRPr lang="en-US" sz="4000">
              <a:solidFill>
                <a:schemeClr val="accent6"/>
              </a:solidFill>
              <a:latin typeface="Proxima Nova Rg" panose="02000506030000020004" pitchFamily="50" charset="0"/>
            </a:endParaRPr>
          </a:p>
        </p:txBody>
      </p:sp>
      <p:sp>
        <p:nvSpPr>
          <p:cNvPr id="199" name="Text Placeholder 3">
            <a:extLst>
              <a:ext uri="{FF2B5EF4-FFF2-40B4-BE49-F238E27FC236}">
                <a16:creationId xmlns:a16="http://schemas.microsoft.com/office/drawing/2014/main" id="{97907C2D-9F47-4B0E-89D1-28FFD36115FE}"/>
              </a:ext>
            </a:extLst>
          </p:cNvPr>
          <p:cNvSpPr txBox="1">
            <a:spLocks/>
          </p:cNvSpPr>
          <p:nvPr/>
        </p:nvSpPr>
        <p:spPr>
          <a:xfrm>
            <a:off x="8865192" y="3370401"/>
            <a:ext cx="1606987" cy="3645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 team model</a:t>
            </a:r>
          </a:p>
        </p:txBody>
      </p:sp>
      <p:sp>
        <p:nvSpPr>
          <p:cNvPr id="200" name="Text Placeholder 3">
            <a:extLst>
              <a:ext uri="{FF2B5EF4-FFF2-40B4-BE49-F238E27FC236}">
                <a16:creationId xmlns:a16="http://schemas.microsoft.com/office/drawing/2014/main" id="{0EBFAE3C-4700-4533-868F-65836D913D6E}"/>
              </a:ext>
            </a:extLst>
          </p:cNvPr>
          <p:cNvSpPr txBox="1">
            <a:spLocks/>
          </p:cNvSpPr>
          <p:nvPr/>
        </p:nvSpPr>
        <p:spPr>
          <a:xfrm>
            <a:off x="9030908" y="2904678"/>
            <a:ext cx="1441271"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3600">
                <a:solidFill>
                  <a:schemeClr val="accent6"/>
                </a:solidFill>
                <a:latin typeface="Proxima Nova Rg" panose="02000506030000020004" pitchFamily="50" charset="0"/>
              </a:rPr>
              <a:t>T&amp;M</a:t>
            </a:r>
            <a:endParaRPr lang="en-US" sz="4000">
              <a:solidFill>
                <a:schemeClr val="accent6"/>
              </a:solidFill>
              <a:latin typeface="Proxima Nova Rg" panose="02000506030000020004" pitchFamily="50" charset="0"/>
            </a:endParaRPr>
          </a:p>
        </p:txBody>
      </p:sp>
      <p:sp>
        <p:nvSpPr>
          <p:cNvPr id="201" name="Text Placeholder 3">
            <a:extLst>
              <a:ext uri="{FF2B5EF4-FFF2-40B4-BE49-F238E27FC236}">
                <a16:creationId xmlns:a16="http://schemas.microsoft.com/office/drawing/2014/main" id="{560F06EB-7BE5-4367-BC06-F7A4BA29AE3A}"/>
              </a:ext>
            </a:extLst>
          </p:cNvPr>
          <p:cNvSpPr txBox="1">
            <a:spLocks/>
          </p:cNvSpPr>
          <p:nvPr/>
        </p:nvSpPr>
        <p:spPr>
          <a:xfrm>
            <a:off x="8847664" y="6091473"/>
            <a:ext cx="1606987" cy="3645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team model</a:t>
            </a:r>
          </a:p>
        </p:txBody>
      </p:sp>
      <p:sp>
        <p:nvSpPr>
          <p:cNvPr id="202" name="Text Placeholder 3">
            <a:extLst>
              <a:ext uri="{FF2B5EF4-FFF2-40B4-BE49-F238E27FC236}">
                <a16:creationId xmlns:a16="http://schemas.microsoft.com/office/drawing/2014/main" id="{405C1595-134A-4BD4-8BA3-7B077A7312D9}"/>
              </a:ext>
            </a:extLst>
          </p:cNvPr>
          <p:cNvSpPr txBox="1">
            <a:spLocks/>
          </p:cNvSpPr>
          <p:nvPr/>
        </p:nvSpPr>
        <p:spPr>
          <a:xfrm>
            <a:off x="8472881" y="5625750"/>
            <a:ext cx="1981770" cy="56327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3600">
                <a:solidFill>
                  <a:schemeClr val="accent6"/>
                </a:solidFill>
                <a:latin typeface="Proxima Nova Rg" panose="02000506030000020004" pitchFamily="50" charset="0"/>
              </a:rPr>
              <a:t>FC</a:t>
            </a:r>
          </a:p>
        </p:txBody>
      </p:sp>
    </p:spTree>
    <p:extLst>
      <p:ext uri="{BB962C8B-B14F-4D97-AF65-F5344CB8AC3E}">
        <p14:creationId xmlns:p14="http://schemas.microsoft.com/office/powerpoint/2010/main" val="993271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8848DB-3661-485E-AA40-A3BA6ED1F424}"/>
              </a:ext>
            </a:extLst>
          </p:cNvPr>
          <p:cNvSpPr>
            <a:spLocks noGrp="1"/>
          </p:cNvSpPr>
          <p:nvPr>
            <p:ph type="body" sz="quarter" idx="11"/>
          </p:nvPr>
        </p:nvSpPr>
        <p:spPr/>
        <p:txBody>
          <a:bodyPr/>
          <a:lstStyle/>
          <a:p>
            <a:r>
              <a:rPr lang="en-GB" dirty="0"/>
              <a:t>MRI Support &amp; Services</a:t>
            </a:r>
          </a:p>
        </p:txBody>
      </p:sp>
      <p:sp>
        <p:nvSpPr>
          <p:cNvPr id="3" name="Rectangle 2">
            <a:extLst>
              <a:ext uri="{FF2B5EF4-FFF2-40B4-BE49-F238E27FC236}">
                <a16:creationId xmlns:a16="http://schemas.microsoft.com/office/drawing/2014/main" id="{ACDCBB30-557B-49F9-946B-77B8734AEA28}"/>
              </a:ext>
            </a:extLst>
          </p:cNvPr>
          <p:cNvSpPr/>
          <p:nvPr/>
        </p:nvSpPr>
        <p:spPr>
          <a:xfrm>
            <a:off x="5034046" y="5217961"/>
            <a:ext cx="6906001" cy="104956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0A3EF108-6E46-4079-8D3A-865DF64383F4}"/>
              </a:ext>
            </a:extLst>
          </p:cNvPr>
          <p:cNvSpPr/>
          <p:nvPr/>
        </p:nvSpPr>
        <p:spPr>
          <a:xfrm>
            <a:off x="5034048" y="1900557"/>
            <a:ext cx="6906000" cy="1184236"/>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
            <a:extLst>
              <a:ext uri="{FF2B5EF4-FFF2-40B4-BE49-F238E27FC236}">
                <a16:creationId xmlns:a16="http://schemas.microsoft.com/office/drawing/2014/main" id="{247F22A9-4711-4CE8-88C2-FB2B01125089}"/>
              </a:ext>
            </a:extLst>
          </p:cNvPr>
          <p:cNvSpPr txBox="1">
            <a:spLocks/>
          </p:cNvSpPr>
          <p:nvPr/>
        </p:nvSpPr>
        <p:spPr>
          <a:xfrm>
            <a:off x="559760" y="1270234"/>
            <a:ext cx="3819031" cy="575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rgbClr val="BCD727"/>
                </a:solidFill>
                <a:latin typeface="Proxima Nova Lt" panose="02000506030000020004" pitchFamily="50" charset="0"/>
              </a:rPr>
              <a:t>Example </a:t>
            </a:r>
            <a:r>
              <a:rPr lang="en-US" sz="2400" dirty="0">
                <a:solidFill>
                  <a:schemeClr val="tx1">
                    <a:lumMod val="65000"/>
                    <a:lumOff val="35000"/>
                  </a:schemeClr>
                </a:solidFill>
                <a:latin typeface="Proxima Nova Lt" panose="02000506030000020004" pitchFamily="50" charset="0"/>
              </a:rPr>
              <a:t>projects</a:t>
            </a:r>
            <a:endParaRPr lang="en-US" sz="2400" dirty="0">
              <a:solidFill>
                <a:schemeClr val="tx1">
                  <a:lumMod val="65000"/>
                  <a:lumOff val="35000"/>
                </a:schemeClr>
              </a:solidFill>
              <a:latin typeface="Proxima Nova Rg" panose="02000506030000020004" pitchFamily="50" charset="0"/>
            </a:endParaRPr>
          </a:p>
        </p:txBody>
      </p:sp>
      <p:sp>
        <p:nvSpPr>
          <p:cNvPr id="6" name="Text Placeholder 3">
            <a:extLst>
              <a:ext uri="{FF2B5EF4-FFF2-40B4-BE49-F238E27FC236}">
                <a16:creationId xmlns:a16="http://schemas.microsoft.com/office/drawing/2014/main" id="{CFC5A4C6-0D9B-4C31-B80B-2D70E6EBCB62}"/>
              </a:ext>
            </a:extLst>
          </p:cNvPr>
          <p:cNvSpPr txBox="1">
            <a:spLocks/>
          </p:cNvSpPr>
          <p:nvPr/>
        </p:nvSpPr>
        <p:spPr>
          <a:xfrm>
            <a:off x="304766" y="1626259"/>
            <a:ext cx="4346948" cy="3123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a:solidFill>
                  <a:srgbClr val="7F7F7F"/>
                </a:solidFill>
                <a:latin typeface="Proxima Nova Lt" panose="02000506030000020004" pitchFamily="50" charset="0"/>
              </a:rPr>
              <a:t>Implementation, upgrade and customisation</a:t>
            </a:r>
          </a:p>
        </p:txBody>
      </p:sp>
      <p:sp>
        <p:nvSpPr>
          <p:cNvPr id="8" name="Rectangle 7">
            <a:extLst>
              <a:ext uri="{FF2B5EF4-FFF2-40B4-BE49-F238E27FC236}">
                <a16:creationId xmlns:a16="http://schemas.microsoft.com/office/drawing/2014/main" id="{D39DFE84-0EB0-446E-B168-E3325C1693BB}"/>
              </a:ext>
            </a:extLst>
          </p:cNvPr>
          <p:cNvSpPr/>
          <p:nvPr/>
        </p:nvSpPr>
        <p:spPr>
          <a:xfrm>
            <a:off x="410932" y="3064980"/>
            <a:ext cx="2012121" cy="1053530"/>
          </a:xfrm>
          <a:prstGeom prst="rect">
            <a:avLst/>
          </a:prstGeom>
          <a:solidFill>
            <a:srgbClr val="BFBFBF">
              <a:alpha val="25098"/>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65000"/>
                    <a:lumOff val="35000"/>
                  </a:schemeClr>
                </a:solidFill>
                <a:latin typeface="Proxima Nova Lt" panose="02000506030000020004" pitchFamily="50" charset="0"/>
              </a:rPr>
              <a:t>Windows to Web Conversion</a:t>
            </a:r>
          </a:p>
        </p:txBody>
      </p:sp>
      <p:sp>
        <p:nvSpPr>
          <p:cNvPr id="9" name="Rectangle 8">
            <a:extLst>
              <a:ext uri="{FF2B5EF4-FFF2-40B4-BE49-F238E27FC236}">
                <a16:creationId xmlns:a16="http://schemas.microsoft.com/office/drawing/2014/main" id="{6349ACD0-74AC-4A41-B164-F07EE3356699}"/>
              </a:ext>
            </a:extLst>
          </p:cNvPr>
          <p:cNvSpPr/>
          <p:nvPr/>
        </p:nvSpPr>
        <p:spPr>
          <a:xfrm>
            <a:off x="2423053" y="3064980"/>
            <a:ext cx="2012121" cy="1053530"/>
          </a:xfrm>
          <a:prstGeom prst="rect">
            <a:avLst/>
          </a:prstGeom>
          <a:solidFill>
            <a:srgbClr val="BCD727">
              <a:alpha val="25098"/>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65000"/>
                    <a:lumOff val="35000"/>
                  </a:schemeClr>
                </a:solidFill>
                <a:latin typeface="Proxima Nova Lt" panose="02000506030000020004" pitchFamily="50" charset="0"/>
              </a:rPr>
              <a:t>Environment Consolidation and Upgrade </a:t>
            </a:r>
          </a:p>
        </p:txBody>
      </p:sp>
      <p:sp>
        <p:nvSpPr>
          <p:cNvPr id="10" name="Rectangle 9">
            <a:extLst>
              <a:ext uri="{FF2B5EF4-FFF2-40B4-BE49-F238E27FC236}">
                <a16:creationId xmlns:a16="http://schemas.microsoft.com/office/drawing/2014/main" id="{B13F5906-D9C9-4280-9958-A91F8EA9591B}"/>
              </a:ext>
            </a:extLst>
          </p:cNvPr>
          <p:cNvSpPr/>
          <p:nvPr/>
        </p:nvSpPr>
        <p:spPr>
          <a:xfrm>
            <a:off x="410932" y="4137941"/>
            <a:ext cx="2012121" cy="1053530"/>
          </a:xfrm>
          <a:prstGeom prst="rect">
            <a:avLst/>
          </a:prstGeom>
          <a:solidFill>
            <a:srgbClr val="BCD727">
              <a:alpha val="25098"/>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65000"/>
                    <a:lumOff val="35000"/>
                  </a:schemeClr>
                </a:solidFill>
                <a:latin typeface="Proxima Nova Lt" panose="02000506030000020004" pitchFamily="50" charset="0"/>
              </a:rPr>
              <a:t>Chart of Accounts Streamlining</a:t>
            </a:r>
          </a:p>
        </p:txBody>
      </p:sp>
      <p:sp>
        <p:nvSpPr>
          <p:cNvPr id="11" name="Rectangle 10">
            <a:extLst>
              <a:ext uri="{FF2B5EF4-FFF2-40B4-BE49-F238E27FC236}">
                <a16:creationId xmlns:a16="http://schemas.microsoft.com/office/drawing/2014/main" id="{B455B2DB-AA1C-47D0-B2A1-88EB1BC052EB}"/>
              </a:ext>
            </a:extLst>
          </p:cNvPr>
          <p:cNvSpPr/>
          <p:nvPr/>
        </p:nvSpPr>
        <p:spPr>
          <a:xfrm>
            <a:off x="2423053" y="4137941"/>
            <a:ext cx="2012121" cy="1053530"/>
          </a:xfrm>
          <a:prstGeom prst="rect">
            <a:avLst/>
          </a:prstGeom>
          <a:solidFill>
            <a:srgbClr val="BFBFBF">
              <a:alpha val="25098"/>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65000"/>
                    <a:lumOff val="35000"/>
                  </a:schemeClr>
                </a:solidFill>
                <a:latin typeface="Proxima Nova Lt" panose="02000506030000020004" pitchFamily="50" charset="0"/>
              </a:rPr>
              <a:t>Portfolio </a:t>
            </a:r>
          </a:p>
          <a:p>
            <a:pPr algn="ctr"/>
            <a:r>
              <a:rPr lang="en-GB" sz="1600" dirty="0">
                <a:solidFill>
                  <a:schemeClr val="tx1">
                    <a:lumMod val="65000"/>
                    <a:lumOff val="35000"/>
                  </a:schemeClr>
                </a:solidFill>
                <a:latin typeface="Proxima Nova Lt" panose="02000506030000020004" pitchFamily="50" charset="0"/>
              </a:rPr>
              <a:t>Migration</a:t>
            </a:r>
          </a:p>
        </p:txBody>
      </p:sp>
      <p:sp>
        <p:nvSpPr>
          <p:cNvPr id="12" name="Rectangle 11">
            <a:extLst>
              <a:ext uri="{FF2B5EF4-FFF2-40B4-BE49-F238E27FC236}">
                <a16:creationId xmlns:a16="http://schemas.microsoft.com/office/drawing/2014/main" id="{4BABC501-46DB-47A6-9F4D-22071CDA1675}"/>
              </a:ext>
            </a:extLst>
          </p:cNvPr>
          <p:cNvSpPr/>
          <p:nvPr/>
        </p:nvSpPr>
        <p:spPr>
          <a:xfrm>
            <a:off x="410932" y="5187470"/>
            <a:ext cx="2012121" cy="1053530"/>
          </a:xfrm>
          <a:prstGeom prst="rect">
            <a:avLst/>
          </a:prstGeom>
          <a:solidFill>
            <a:srgbClr val="BFBFBF">
              <a:alpha val="25098"/>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lumMod val="65000"/>
                    <a:lumOff val="35000"/>
                  </a:schemeClr>
                </a:solidFill>
                <a:latin typeface="Proxima Nova Lt" panose="02000506030000020004" pitchFamily="50" charset="0"/>
              </a:rPr>
              <a:t>JobCost</a:t>
            </a:r>
            <a:r>
              <a:rPr lang="en-GB" sz="1600" dirty="0">
                <a:solidFill>
                  <a:schemeClr val="tx1">
                    <a:lumMod val="65000"/>
                    <a:lumOff val="35000"/>
                  </a:schemeClr>
                </a:solidFill>
                <a:latin typeface="Proxima Nova Lt" panose="02000506030000020004" pitchFamily="50" charset="0"/>
              </a:rPr>
              <a:t> Module Implementation</a:t>
            </a:r>
          </a:p>
        </p:txBody>
      </p:sp>
      <p:sp>
        <p:nvSpPr>
          <p:cNvPr id="13" name="Rectangle 12">
            <a:extLst>
              <a:ext uri="{FF2B5EF4-FFF2-40B4-BE49-F238E27FC236}">
                <a16:creationId xmlns:a16="http://schemas.microsoft.com/office/drawing/2014/main" id="{D63A0963-EB7F-4FDA-9CDD-76115290CB8A}"/>
              </a:ext>
            </a:extLst>
          </p:cNvPr>
          <p:cNvSpPr/>
          <p:nvPr/>
        </p:nvSpPr>
        <p:spPr>
          <a:xfrm>
            <a:off x="2423053" y="5187470"/>
            <a:ext cx="2012121" cy="1053530"/>
          </a:xfrm>
          <a:prstGeom prst="rect">
            <a:avLst/>
          </a:prstGeom>
          <a:solidFill>
            <a:srgbClr val="BCD727">
              <a:alpha val="25098"/>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65000"/>
                    <a:lumOff val="35000"/>
                  </a:schemeClr>
                </a:solidFill>
                <a:latin typeface="Proxima Nova Lt" panose="02000506030000020004" pitchFamily="50" charset="0"/>
              </a:rPr>
              <a:t>Budgeting &amp; Forecasting Module Implementation</a:t>
            </a:r>
          </a:p>
        </p:txBody>
      </p:sp>
      <p:sp>
        <p:nvSpPr>
          <p:cNvPr id="16" name="Text Placeholder 1">
            <a:extLst>
              <a:ext uri="{FF2B5EF4-FFF2-40B4-BE49-F238E27FC236}">
                <a16:creationId xmlns:a16="http://schemas.microsoft.com/office/drawing/2014/main" id="{6786C706-D8D8-429A-AC36-DE9F3F5FE757}"/>
              </a:ext>
            </a:extLst>
          </p:cNvPr>
          <p:cNvSpPr txBox="1">
            <a:spLocks/>
          </p:cNvSpPr>
          <p:nvPr/>
        </p:nvSpPr>
        <p:spPr>
          <a:xfrm>
            <a:off x="5001893" y="1302168"/>
            <a:ext cx="6884429" cy="575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BCD727"/>
                </a:solidFill>
                <a:latin typeface="Proxima Nova Lt" panose="02000506030000020004" pitchFamily="50" charset="0"/>
              </a:rPr>
              <a:t>Case Study: </a:t>
            </a:r>
            <a:r>
              <a:rPr lang="en-US" sz="2400" dirty="0">
                <a:solidFill>
                  <a:schemeClr val="tx1">
                    <a:lumMod val="65000"/>
                    <a:lumOff val="35000"/>
                  </a:schemeClr>
                </a:solidFill>
                <a:latin typeface="Proxima Nova Lt" panose="02000506030000020004" pitchFamily="50" charset="0"/>
              </a:rPr>
              <a:t>AR Batch and Cash Apply Automation</a:t>
            </a:r>
            <a:endParaRPr lang="en-US" sz="2400" dirty="0">
              <a:solidFill>
                <a:schemeClr val="tx1">
                  <a:lumMod val="65000"/>
                  <a:lumOff val="35000"/>
                </a:schemeClr>
              </a:solidFill>
              <a:latin typeface="Proxima Nova Rg" panose="02000506030000020004" pitchFamily="50" charset="0"/>
            </a:endParaRPr>
          </a:p>
        </p:txBody>
      </p:sp>
      <p:sp>
        <p:nvSpPr>
          <p:cNvPr id="17" name="Text Placeholder 3">
            <a:extLst>
              <a:ext uri="{FF2B5EF4-FFF2-40B4-BE49-F238E27FC236}">
                <a16:creationId xmlns:a16="http://schemas.microsoft.com/office/drawing/2014/main" id="{6D9945B8-B531-437E-8395-EB3F28838995}"/>
              </a:ext>
            </a:extLst>
          </p:cNvPr>
          <p:cNvSpPr txBox="1">
            <a:spLocks/>
          </p:cNvSpPr>
          <p:nvPr/>
        </p:nvSpPr>
        <p:spPr>
          <a:xfrm>
            <a:off x="7744229" y="1779763"/>
            <a:ext cx="1752991" cy="330326"/>
          </a:xfrm>
          <a:prstGeom prst="rect">
            <a:avLst/>
          </a:prstGeom>
          <a:solidFill>
            <a:schemeClr val="bg1"/>
          </a:solidFill>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cap="all" dirty="0">
                <a:solidFill>
                  <a:srgbClr val="7F7F7F"/>
                </a:solidFill>
                <a:latin typeface="Proxima Nova Rg"/>
              </a:rPr>
              <a:t>The challenge</a:t>
            </a:r>
          </a:p>
        </p:txBody>
      </p:sp>
      <p:grpSp>
        <p:nvGrpSpPr>
          <p:cNvPr id="18" name="Group 17">
            <a:extLst>
              <a:ext uri="{FF2B5EF4-FFF2-40B4-BE49-F238E27FC236}">
                <a16:creationId xmlns:a16="http://schemas.microsoft.com/office/drawing/2014/main" id="{750684E5-8DFC-4B73-BFDE-8EEC777674D2}"/>
              </a:ext>
            </a:extLst>
          </p:cNvPr>
          <p:cNvGrpSpPr/>
          <p:nvPr/>
        </p:nvGrpSpPr>
        <p:grpSpPr>
          <a:xfrm>
            <a:off x="4508209" y="1583876"/>
            <a:ext cx="402013" cy="4721752"/>
            <a:chOff x="4081722" y="1663808"/>
            <a:chExt cx="402013" cy="4721752"/>
          </a:xfrm>
        </p:grpSpPr>
        <p:cxnSp>
          <p:nvCxnSpPr>
            <p:cNvPr id="19" name="Straight Connector 18">
              <a:extLst>
                <a:ext uri="{FF2B5EF4-FFF2-40B4-BE49-F238E27FC236}">
                  <a16:creationId xmlns:a16="http://schemas.microsoft.com/office/drawing/2014/main" id="{7F2A44A1-C86D-4762-8B67-76640741EF23}"/>
                </a:ext>
              </a:extLst>
            </p:cNvPr>
            <p:cNvCxnSpPr>
              <a:cxnSpLocks/>
            </p:cNvCxnSpPr>
            <p:nvPr/>
          </p:nvCxnSpPr>
          <p:spPr>
            <a:xfrm>
              <a:off x="4292046" y="1663808"/>
              <a:ext cx="0" cy="4721752"/>
            </a:xfrm>
            <a:prstGeom prst="line">
              <a:avLst/>
            </a:prstGeom>
            <a:ln w="9525">
              <a:solidFill>
                <a:srgbClr val="BCD727"/>
              </a:solidFill>
            </a:ln>
          </p:spPr>
          <p:style>
            <a:lnRef idx="1">
              <a:schemeClr val="accent1"/>
            </a:lnRef>
            <a:fillRef idx="0">
              <a:schemeClr val="accent1"/>
            </a:fillRef>
            <a:effectRef idx="0">
              <a:schemeClr val="accent1"/>
            </a:effectRef>
            <a:fontRef idx="minor">
              <a:schemeClr val="tx1"/>
            </a:fontRef>
          </p:style>
        </p:cxnSp>
        <p:sp>
          <p:nvSpPr>
            <p:cNvPr id="20" name="Isosceles Triangle 19">
              <a:extLst>
                <a:ext uri="{FF2B5EF4-FFF2-40B4-BE49-F238E27FC236}">
                  <a16:creationId xmlns:a16="http://schemas.microsoft.com/office/drawing/2014/main" id="{2FEEFFED-92FE-4374-BCBA-05EAEA2FBAF7}"/>
                </a:ext>
              </a:extLst>
            </p:cNvPr>
            <p:cNvSpPr/>
            <p:nvPr/>
          </p:nvSpPr>
          <p:spPr>
            <a:xfrm rot="5400000">
              <a:off x="4019280" y="3823678"/>
              <a:ext cx="526897" cy="402013"/>
            </a:xfrm>
            <a:prstGeom prst="triangle">
              <a:avLst/>
            </a:prstGeom>
            <a:solidFill>
              <a:schemeClr val="bg1"/>
            </a:solidFill>
            <a:ln w="9525">
              <a:solidFill>
                <a:srgbClr val="BCD7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E4581A1A-45C3-4DCF-85FC-AC997D4A7280}"/>
                </a:ext>
              </a:extLst>
            </p:cNvPr>
            <p:cNvSpPr/>
            <p:nvPr/>
          </p:nvSpPr>
          <p:spPr>
            <a:xfrm>
              <a:off x="4081722" y="3735107"/>
              <a:ext cx="209219" cy="663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 Placeholder 3">
            <a:extLst>
              <a:ext uri="{FF2B5EF4-FFF2-40B4-BE49-F238E27FC236}">
                <a16:creationId xmlns:a16="http://schemas.microsoft.com/office/drawing/2014/main" id="{8684DDF1-1F46-4CC0-9603-E3152725F23D}"/>
              </a:ext>
            </a:extLst>
          </p:cNvPr>
          <p:cNvSpPr txBox="1">
            <a:spLocks/>
          </p:cNvSpPr>
          <p:nvPr/>
        </p:nvSpPr>
        <p:spPr>
          <a:xfrm>
            <a:off x="7923523" y="5115494"/>
            <a:ext cx="1387937" cy="312398"/>
          </a:xfrm>
          <a:prstGeom prst="rect">
            <a:avLst/>
          </a:prstGeom>
          <a:solidFill>
            <a:schemeClr val="bg1"/>
          </a:solidFill>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cap="all" dirty="0">
                <a:solidFill>
                  <a:srgbClr val="7F7F7F"/>
                </a:solidFill>
                <a:latin typeface="Proxima Nova Rg"/>
              </a:rPr>
              <a:t>The result</a:t>
            </a:r>
          </a:p>
        </p:txBody>
      </p:sp>
      <p:pic>
        <p:nvPicPr>
          <p:cNvPr id="23" name="Graphic 22" descr="Bank">
            <a:extLst>
              <a:ext uri="{FF2B5EF4-FFF2-40B4-BE49-F238E27FC236}">
                <a16:creationId xmlns:a16="http://schemas.microsoft.com/office/drawing/2014/main" id="{BEC52ED4-716C-435E-9448-8C3A74DC3A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5112" y="2128292"/>
            <a:ext cx="575344" cy="575344"/>
          </a:xfrm>
          <a:prstGeom prst="rect">
            <a:avLst/>
          </a:prstGeom>
        </p:spPr>
      </p:pic>
      <p:sp>
        <p:nvSpPr>
          <p:cNvPr id="26" name="Text Placeholder 3">
            <a:extLst>
              <a:ext uri="{FF2B5EF4-FFF2-40B4-BE49-F238E27FC236}">
                <a16:creationId xmlns:a16="http://schemas.microsoft.com/office/drawing/2014/main" id="{4009405D-200E-4EB8-907F-2DE297059DBB}"/>
              </a:ext>
            </a:extLst>
          </p:cNvPr>
          <p:cNvSpPr txBox="1">
            <a:spLocks/>
          </p:cNvSpPr>
          <p:nvPr/>
        </p:nvSpPr>
        <p:spPr>
          <a:xfrm>
            <a:off x="5689064" y="2140024"/>
            <a:ext cx="2021552" cy="312398"/>
          </a:xfrm>
          <a:prstGeom prst="rect">
            <a:avLst/>
          </a:prstGeom>
        </p:spPr>
        <p:txBody>
          <a:bodyPr anchor="t"/>
          <a:lstStyle>
            <a:defPPr>
              <a:defRPr lang="en-US"/>
            </a:defPPr>
            <a:lvl1pPr indent="0" defTabSz="914400">
              <a:lnSpc>
                <a:spcPct val="90000"/>
              </a:lnSpc>
              <a:spcBef>
                <a:spcPts val="1000"/>
              </a:spcBef>
              <a:buFont typeface="Arial" panose="020B0604020202020204" pitchFamily="34" charset="0"/>
              <a:buNone/>
              <a:defRPr sz="1400">
                <a:solidFill>
                  <a:srgbClr val="BCD727"/>
                </a:solidFill>
                <a:latin typeface="Proxima Nova Rg"/>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180+ properties</a:t>
            </a:r>
          </a:p>
        </p:txBody>
      </p:sp>
      <p:sp>
        <p:nvSpPr>
          <p:cNvPr id="27" name="Text Placeholder 3">
            <a:extLst>
              <a:ext uri="{FF2B5EF4-FFF2-40B4-BE49-F238E27FC236}">
                <a16:creationId xmlns:a16="http://schemas.microsoft.com/office/drawing/2014/main" id="{66FA8C3A-64E1-41AB-9203-C3201191CB80}"/>
              </a:ext>
            </a:extLst>
          </p:cNvPr>
          <p:cNvSpPr txBox="1">
            <a:spLocks/>
          </p:cNvSpPr>
          <p:nvPr/>
        </p:nvSpPr>
        <p:spPr>
          <a:xfrm>
            <a:off x="5689065" y="2385029"/>
            <a:ext cx="1595040" cy="50397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7F7F7F"/>
                </a:solidFill>
                <a:latin typeface="Proxima Nova Lt" panose="02000506030000020004" pitchFamily="50" charset="0"/>
              </a:rPr>
              <a:t>With tenant and non-tenant receivables managed in MRI</a:t>
            </a:r>
          </a:p>
        </p:txBody>
      </p:sp>
      <p:sp>
        <p:nvSpPr>
          <p:cNvPr id="28" name="Text Placeholder 3">
            <a:extLst>
              <a:ext uri="{FF2B5EF4-FFF2-40B4-BE49-F238E27FC236}">
                <a16:creationId xmlns:a16="http://schemas.microsoft.com/office/drawing/2014/main" id="{C68281AB-0EC3-4DAD-9720-21B38BDDC7B5}"/>
              </a:ext>
            </a:extLst>
          </p:cNvPr>
          <p:cNvSpPr txBox="1">
            <a:spLocks/>
          </p:cNvSpPr>
          <p:nvPr/>
        </p:nvSpPr>
        <p:spPr>
          <a:xfrm>
            <a:off x="7839239" y="2140024"/>
            <a:ext cx="1687308" cy="3123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BCD727"/>
                </a:solidFill>
                <a:latin typeface="Proxima Nova Rg"/>
              </a:rPr>
              <a:t>Time Consuming</a:t>
            </a:r>
          </a:p>
        </p:txBody>
      </p:sp>
      <p:sp>
        <p:nvSpPr>
          <p:cNvPr id="29" name="Text Placeholder 3">
            <a:extLst>
              <a:ext uri="{FF2B5EF4-FFF2-40B4-BE49-F238E27FC236}">
                <a16:creationId xmlns:a16="http://schemas.microsoft.com/office/drawing/2014/main" id="{110A939B-CFF0-4ED8-81D9-CD6A5ED8F2EE}"/>
              </a:ext>
            </a:extLst>
          </p:cNvPr>
          <p:cNvSpPr txBox="1">
            <a:spLocks/>
          </p:cNvSpPr>
          <p:nvPr/>
        </p:nvSpPr>
        <p:spPr>
          <a:xfrm>
            <a:off x="7836196" y="2385029"/>
            <a:ext cx="1721737" cy="50397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7F7F7F"/>
                </a:solidFill>
                <a:latin typeface="Proxima Nova Lt" panose="02000506030000020004" pitchFamily="50" charset="0"/>
              </a:rPr>
              <a:t>Cash receipts process manual, high effort and needed large team</a:t>
            </a:r>
          </a:p>
        </p:txBody>
      </p:sp>
      <p:sp>
        <p:nvSpPr>
          <p:cNvPr id="30" name="Text Placeholder 3">
            <a:extLst>
              <a:ext uri="{FF2B5EF4-FFF2-40B4-BE49-F238E27FC236}">
                <a16:creationId xmlns:a16="http://schemas.microsoft.com/office/drawing/2014/main" id="{060442AE-6E7B-408A-9EFC-712EC95155BE}"/>
              </a:ext>
            </a:extLst>
          </p:cNvPr>
          <p:cNvSpPr txBox="1">
            <a:spLocks/>
          </p:cNvSpPr>
          <p:nvPr/>
        </p:nvSpPr>
        <p:spPr>
          <a:xfrm>
            <a:off x="10155043" y="2140024"/>
            <a:ext cx="1768000" cy="312398"/>
          </a:xfrm>
          <a:prstGeom prst="rect">
            <a:avLst/>
          </a:prstGeom>
        </p:spPr>
        <p:txBody>
          <a:bodyPr anchor="t"/>
          <a:lstStyle>
            <a:defPPr>
              <a:defRPr lang="en-US"/>
            </a:defPPr>
            <a:lvl1pPr indent="0" defTabSz="914400">
              <a:lnSpc>
                <a:spcPct val="90000"/>
              </a:lnSpc>
              <a:spcBef>
                <a:spcPts val="1000"/>
              </a:spcBef>
              <a:buFont typeface="Arial" panose="020B0604020202020204" pitchFamily="34" charset="0"/>
              <a:buNone/>
              <a:defRPr sz="1400">
                <a:solidFill>
                  <a:srgbClr val="BCD727"/>
                </a:solidFill>
                <a:latin typeface="Proxima Nova Rg"/>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Complicated</a:t>
            </a:r>
          </a:p>
        </p:txBody>
      </p:sp>
      <p:sp>
        <p:nvSpPr>
          <p:cNvPr id="32" name="Text Placeholder 3">
            <a:extLst>
              <a:ext uri="{FF2B5EF4-FFF2-40B4-BE49-F238E27FC236}">
                <a16:creationId xmlns:a16="http://schemas.microsoft.com/office/drawing/2014/main" id="{A807F1D0-9457-42F0-BF0C-487785592F0E}"/>
              </a:ext>
            </a:extLst>
          </p:cNvPr>
          <p:cNvSpPr txBox="1">
            <a:spLocks/>
          </p:cNvSpPr>
          <p:nvPr/>
        </p:nvSpPr>
        <p:spPr>
          <a:xfrm>
            <a:off x="10164602" y="2385029"/>
            <a:ext cx="1721737" cy="710596"/>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7F7F7F"/>
                </a:solidFill>
                <a:latin typeface="Proxima Nova Lt" panose="02000506030000020004" pitchFamily="50" charset="0"/>
              </a:rPr>
              <a:t>Overpayments and complex contracts made matching hard</a:t>
            </a:r>
          </a:p>
        </p:txBody>
      </p:sp>
      <p:sp>
        <p:nvSpPr>
          <p:cNvPr id="36" name="Text Placeholder 3">
            <a:extLst>
              <a:ext uri="{FF2B5EF4-FFF2-40B4-BE49-F238E27FC236}">
                <a16:creationId xmlns:a16="http://schemas.microsoft.com/office/drawing/2014/main" id="{E924D17B-8CE1-4FC1-9504-FEB5A24BBD68}"/>
              </a:ext>
            </a:extLst>
          </p:cNvPr>
          <p:cNvSpPr txBox="1">
            <a:spLocks/>
          </p:cNvSpPr>
          <p:nvPr/>
        </p:nvSpPr>
        <p:spPr>
          <a:xfrm>
            <a:off x="4997551" y="4223474"/>
            <a:ext cx="1510198" cy="50397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solidFill>
                  <a:srgbClr val="7F7F7F"/>
                </a:solidFill>
                <a:latin typeface="Proxima Nova Lt" panose="02000506030000020004" pitchFamily="50" charset="0"/>
              </a:rPr>
              <a:t>Export report provides charges in Wells Fargo format</a:t>
            </a:r>
          </a:p>
        </p:txBody>
      </p:sp>
      <p:sp>
        <p:nvSpPr>
          <p:cNvPr id="37" name="Text Placeholder 3">
            <a:extLst>
              <a:ext uri="{FF2B5EF4-FFF2-40B4-BE49-F238E27FC236}">
                <a16:creationId xmlns:a16="http://schemas.microsoft.com/office/drawing/2014/main" id="{B348BB9C-F979-4062-A12D-70F18A22F80B}"/>
              </a:ext>
            </a:extLst>
          </p:cNvPr>
          <p:cNvSpPr txBox="1">
            <a:spLocks/>
          </p:cNvSpPr>
          <p:nvPr/>
        </p:nvSpPr>
        <p:spPr>
          <a:xfrm>
            <a:off x="7839228" y="4223474"/>
            <a:ext cx="1349159" cy="503977"/>
          </a:xfrm>
          <a:prstGeom prst="rect">
            <a:avLst/>
          </a:prstGeom>
        </p:spPr>
        <p:txBody>
          <a:bodyPr anchor="ctr"/>
          <a:lstStyle>
            <a:defPPr>
              <a:defRPr lang="en-US"/>
            </a:defPPr>
            <a:lvl1pPr indent="0" algn="ctr" defTabSz="914400">
              <a:lnSpc>
                <a:spcPct val="90000"/>
              </a:lnSpc>
              <a:spcBef>
                <a:spcPts val="1000"/>
              </a:spcBef>
              <a:buFont typeface="Arial" panose="020B0604020202020204" pitchFamily="34" charset="0"/>
              <a:buNone/>
              <a:defRPr sz="1200">
                <a:solidFill>
                  <a:srgbClr val="7F7F7F"/>
                </a:solidFill>
                <a:latin typeface="Proxima Nova Lt" panose="02000506030000020004" pitchFamily="50"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Wells Fargo csv file is imported into MRI</a:t>
            </a:r>
          </a:p>
        </p:txBody>
      </p:sp>
      <p:sp>
        <p:nvSpPr>
          <p:cNvPr id="38" name="Text Placeholder 3">
            <a:extLst>
              <a:ext uri="{FF2B5EF4-FFF2-40B4-BE49-F238E27FC236}">
                <a16:creationId xmlns:a16="http://schemas.microsoft.com/office/drawing/2014/main" id="{3DF9386D-B629-4848-857F-8ABD08D3A52F}"/>
              </a:ext>
            </a:extLst>
          </p:cNvPr>
          <p:cNvSpPr txBox="1">
            <a:spLocks/>
          </p:cNvSpPr>
          <p:nvPr/>
        </p:nvSpPr>
        <p:spPr>
          <a:xfrm>
            <a:off x="9154120" y="4223474"/>
            <a:ext cx="1361951" cy="50397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solidFill>
                  <a:srgbClr val="7F7F7F"/>
                </a:solidFill>
                <a:latin typeface="Proxima Nova Lt" panose="02000506030000020004" pitchFamily="50" charset="0"/>
              </a:rPr>
              <a:t>Unposted batch created with cash receipts applied</a:t>
            </a:r>
          </a:p>
        </p:txBody>
      </p:sp>
      <p:sp>
        <p:nvSpPr>
          <p:cNvPr id="39" name="Text Placeholder 3">
            <a:extLst>
              <a:ext uri="{FF2B5EF4-FFF2-40B4-BE49-F238E27FC236}">
                <a16:creationId xmlns:a16="http://schemas.microsoft.com/office/drawing/2014/main" id="{C0EE4EE9-9495-4E53-8C9E-9BB6640952D5}"/>
              </a:ext>
            </a:extLst>
          </p:cNvPr>
          <p:cNvSpPr txBox="1">
            <a:spLocks/>
          </p:cNvSpPr>
          <p:nvPr/>
        </p:nvSpPr>
        <p:spPr>
          <a:xfrm>
            <a:off x="10366120" y="4223474"/>
            <a:ext cx="1573927" cy="50397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solidFill>
                  <a:srgbClr val="7F7F7F"/>
                </a:solidFill>
                <a:latin typeface="Proxima Nova Lt" panose="02000506030000020004" pitchFamily="50" charset="0"/>
              </a:rPr>
              <a:t>Prepayments created for balance of overpayment</a:t>
            </a:r>
          </a:p>
        </p:txBody>
      </p:sp>
      <p:sp>
        <p:nvSpPr>
          <p:cNvPr id="40" name="Rectangle 39">
            <a:extLst>
              <a:ext uri="{FF2B5EF4-FFF2-40B4-BE49-F238E27FC236}">
                <a16:creationId xmlns:a16="http://schemas.microsoft.com/office/drawing/2014/main" id="{54FED15B-3D53-45DE-829F-C512A3CB89A0}"/>
              </a:ext>
            </a:extLst>
          </p:cNvPr>
          <p:cNvSpPr/>
          <p:nvPr/>
        </p:nvSpPr>
        <p:spPr>
          <a:xfrm>
            <a:off x="5034046" y="3446600"/>
            <a:ext cx="6906001" cy="1401625"/>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 Placeholder 3">
            <a:extLst>
              <a:ext uri="{FF2B5EF4-FFF2-40B4-BE49-F238E27FC236}">
                <a16:creationId xmlns:a16="http://schemas.microsoft.com/office/drawing/2014/main" id="{34E05E46-D2E7-4D10-99A3-27A8AC38B924}"/>
              </a:ext>
            </a:extLst>
          </p:cNvPr>
          <p:cNvSpPr txBox="1">
            <a:spLocks/>
          </p:cNvSpPr>
          <p:nvPr/>
        </p:nvSpPr>
        <p:spPr>
          <a:xfrm>
            <a:off x="6401332" y="4223474"/>
            <a:ext cx="1471717" cy="50397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solidFill>
                  <a:srgbClr val="7F7F7F"/>
                </a:solidFill>
                <a:latin typeface="Proxima Nova Lt" panose="02000506030000020004" pitchFamily="50" charset="0"/>
              </a:rPr>
              <a:t>Wells Fargo performs initial match</a:t>
            </a:r>
          </a:p>
        </p:txBody>
      </p:sp>
      <p:sp>
        <p:nvSpPr>
          <p:cNvPr id="43" name="Text Placeholder 3">
            <a:extLst>
              <a:ext uri="{FF2B5EF4-FFF2-40B4-BE49-F238E27FC236}">
                <a16:creationId xmlns:a16="http://schemas.microsoft.com/office/drawing/2014/main" id="{A35F9A58-0ED6-4046-B3D1-20A9FE387FCD}"/>
              </a:ext>
            </a:extLst>
          </p:cNvPr>
          <p:cNvSpPr txBox="1">
            <a:spLocks/>
          </p:cNvSpPr>
          <p:nvPr/>
        </p:nvSpPr>
        <p:spPr>
          <a:xfrm>
            <a:off x="7820429" y="3329674"/>
            <a:ext cx="1597213" cy="321362"/>
          </a:xfrm>
          <a:prstGeom prst="rect">
            <a:avLst/>
          </a:prstGeom>
          <a:solidFill>
            <a:schemeClr val="bg1"/>
          </a:solidFill>
        </p:spPr>
        <p:txBody>
          <a:bodyPr anchor="t"/>
          <a:lstStyle>
            <a:defPPr>
              <a:defRPr lang="en-US"/>
            </a:defPPr>
            <a:lvl1pPr indent="0" algn="ctr" defTabSz="914400">
              <a:lnSpc>
                <a:spcPct val="90000"/>
              </a:lnSpc>
              <a:spcBef>
                <a:spcPts val="1000"/>
              </a:spcBef>
              <a:buFont typeface="Arial" panose="020B0604020202020204" pitchFamily="34" charset="0"/>
              <a:buNone/>
              <a:defRPr sz="1400" cap="all">
                <a:solidFill>
                  <a:srgbClr val="7F7F7F"/>
                </a:solidFill>
                <a:latin typeface="Proxima Nova Rg"/>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The solution</a:t>
            </a:r>
          </a:p>
        </p:txBody>
      </p:sp>
      <p:pic>
        <p:nvPicPr>
          <p:cNvPr id="44" name="Picture 43" descr="check.png">
            <a:extLst>
              <a:ext uri="{FF2B5EF4-FFF2-40B4-BE49-F238E27FC236}">
                <a16:creationId xmlns:a16="http://schemas.microsoft.com/office/drawing/2014/main" id="{5ECFCF9C-1DE8-48F2-BA26-0C1BE2676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516" y="5486674"/>
            <a:ext cx="360000" cy="360000"/>
          </a:xfrm>
          <a:prstGeom prst="rect">
            <a:avLst/>
          </a:prstGeom>
        </p:spPr>
      </p:pic>
      <p:sp>
        <p:nvSpPr>
          <p:cNvPr id="45" name="Rectangle 44">
            <a:extLst>
              <a:ext uri="{FF2B5EF4-FFF2-40B4-BE49-F238E27FC236}">
                <a16:creationId xmlns:a16="http://schemas.microsoft.com/office/drawing/2014/main" id="{508EA83E-84BA-45BE-A93E-CACA1790EDCB}"/>
              </a:ext>
            </a:extLst>
          </p:cNvPr>
          <p:cNvSpPr/>
          <p:nvPr/>
        </p:nvSpPr>
        <p:spPr>
          <a:xfrm>
            <a:off x="7649972" y="5486534"/>
            <a:ext cx="1941381" cy="461665"/>
          </a:xfrm>
          <a:prstGeom prst="rect">
            <a:avLst/>
          </a:prstGeom>
        </p:spPr>
        <p:txBody>
          <a:bodyPr wrap="square">
            <a:spAutoFit/>
          </a:bodyPr>
          <a:lstStyle/>
          <a:p>
            <a:r>
              <a:rPr lang="en-US" sz="1200" dirty="0">
                <a:solidFill>
                  <a:srgbClr val="6E7878"/>
                </a:solidFill>
                <a:latin typeface="Proxima Nova Lt" panose="02000506030000020004" pitchFamily="50" charset="0"/>
              </a:rPr>
              <a:t>Time saved and errors reduced</a:t>
            </a:r>
            <a:endParaRPr lang="en-GB" sz="1200" dirty="0">
              <a:latin typeface="Proxima Nova Lt" panose="02000506030000020004" pitchFamily="50" charset="0"/>
            </a:endParaRPr>
          </a:p>
        </p:txBody>
      </p:sp>
      <p:pic>
        <p:nvPicPr>
          <p:cNvPr id="46" name="Picture 45" descr="check.png">
            <a:extLst>
              <a:ext uri="{FF2B5EF4-FFF2-40B4-BE49-F238E27FC236}">
                <a16:creationId xmlns:a16="http://schemas.microsoft.com/office/drawing/2014/main" id="{1338D9A1-9AF6-4A44-BC45-380A9763A2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923" y="5486674"/>
            <a:ext cx="360000" cy="360000"/>
          </a:xfrm>
          <a:prstGeom prst="rect">
            <a:avLst/>
          </a:prstGeom>
        </p:spPr>
      </p:pic>
      <p:sp>
        <p:nvSpPr>
          <p:cNvPr id="47" name="Rectangle 46">
            <a:extLst>
              <a:ext uri="{FF2B5EF4-FFF2-40B4-BE49-F238E27FC236}">
                <a16:creationId xmlns:a16="http://schemas.microsoft.com/office/drawing/2014/main" id="{2CAA33CA-3FAD-4061-A098-8FC88F89530D}"/>
              </a:ext>
            </a:extLst>
          </p:cNvPr>
          <p:cNvSpPr/>
          <p:nvPr/>
        </p:nvSpPr>
        <p:spPr>
          <a:xfrm>
            <a:off x="9892132" y="5486534"/>
            <a:ext cx="1941381" cy="461665"/>
          </a:xfrm>
          <a:prstGeom prst="rect">
            <a:avLst/>
          </a:prstGeom>
        </p:spPr>
        <p:txBody>
          <a:bodyPr wrap="square">
            <a:spAutoFit/>
          </a:bodyPr>
          <a:lstStyle/>
          <a:p>
            <a:r>
              <a:rPr lang="en-US" sz="1200" dirty="0">
                <a:solidFill>
                  <a:srgbClr val="6E7878"/>
                </a:solidFill>
                <a:latin typeface="Proxima Nova Lt" panose="02000506030000020004" pitchFamily="50" charset="0"/>
              </a:rPr>
              <a:t>Staff have time to focus on quality assurance</a:t>
            </a:r>
            <a:endParaRPr lang="en-GB" sz="1200" dirty="0">
              <a:latin typeface="Proxima Nova Lt" panose="02000506030000020004" pitchFamily="50" charset="0"/>
            </a:endParaRPr>
          </a:p>
        </p:txBody>
      </p:sp>
      <p:pic>
        <p:nvPicPr>
          <p:cNvPr id="48" name="Picture 47" descr="check.png">
            <a:extLst>
              <a:ext uri="{FF2B5EF4-FFF2-40B4-BE49-F238E27FC236}">
                <a16:creationId xmlns:a16="http://schemas.microsoft.com/office/drawing/2014/main" id="{83998C7E-4FD8-402F-9200-B9DF0DDEF4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824" y="5486674"/>
            <a:ext cx="360000" cy="360000"/>
          </a:xfrm>
          <a:prstGeom prst="rect">
            <a:avLst/>
          </a:prstGeom>
        </p:spPr>
      </p:pic>
      <p:sp>
        <p:nvSpPr>
          <p:cNvPr id="49" name="Rectangle 48">
            <a:extLst>
              <a:ext uri="{FF2B5EF4-FFF2-40B4-BE49-F238E27FC236}">
                <a16:creationId xmlns:a16="http://schemas.microsoft.com/office/drawing/2014/main" id="{B8A88358-B1CA-4B9E-9B87-5BE59497C350}"/>
              </a:ext>
            </a:extLst>
          </p:cNvPr>
          <p:cNvSpPr/>
          <p:nvPr/>
        </p:nvSpPr>
        <p:spPr>
          <a:xfrm>
            <a:off x="5478033" y="5486534"/>
            <a:ext cx="1941381" cy="461665"/>
          </a:xfrm>
          <a:prstGeom prst="rect">
            <a:avLst/>
          </a:prstGeom>
        </p:spPr>
        <p:txBody>
          <a:bodyPr wrap="square">
            <a:spAutoFit/>
          </a:bodyPr>
          <a:lstStyle/>
          <a:p>
            <a:r>
              <a:rPr lang="en-US" sz="1200" dirty="0">
                <a:solidFill>
                  <a:srgbClr val="6E7878"/>
                </a:solidFill>
                <a:latin typeface="Proxima Nova Lt" panose="02000506030000020004" pitchFamily="50" charset="0"/>
              </a:rPr>
              <a:t>Bulk of receipts handled automatically</a:t>
            </a:r>
            <a:endParaRPr lang="en-GB" sz="1200" dirty="0">
              <a:latin typeface="Proxima Nova Lt" panose="02000506030000020004" pitchFamily="50" charset="0"/>
            </a:endParaRPr>
          </a:p>
        </p:txBody>
      </p:sp>
      <p:pic>
        <p:nvPicPr>
          <p:cNvPr id="50" name="Graphic 49" descr="Arrow Slight curve">
            <a:extLst>
              <a:ext uri="{FF2B5EF4-FFF2-40B4-BE49-F238E27FC236}">
                <a16:creationId xmlns:a16="http://schemas.microsoft.com/office/drawing/2014/main" id="{8E14DAA1-DDA6-497F-94BE-BA2F7D77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8064" y="3651290"/>
            <a:ext cx="516963" cy="516963"/>
          </a:xfrm>
          <a:prstGeom prst="rect">
            <a:avLst/>
          </a:prstGeom>
        </p:spPr>
      </p:pic>
      <p:pic>
        <p:nvPicPr>
          <p:cNvPr id="51" name="Graphic 50" descr="Arrow Slight curve">
            <a:extLst>
              <a:ext uri="{FF2B5EF4-FFF2-40B4-BE49-F238E27FC236}">
                <a16:creationId xmlns:a16="http://schemas.microsoft.com/office/drawing/2014/main" id="{3CB34F95-E85C-4559-A245-9FE3107635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16593" y="3651290"/>
            <a:ext cx="516963" cy="516963"/>
          </a:xfrm>
          <a:prstGeom prst="rect">
            <a:avLst/>
          </a:prstGeom>
        </p:spPr>
      </p:pic>
      <p:pic>
        <p:nvPicPr>
          <p:cNvPr id="52" name="Graphic 51" descr="Arrow Slight curve">
            <a:extLst>
              <a:ext uri="{FF2B5EF4-FFF2-40B4-BE49-F238E27FC236}">
                <a16:creationId xmlns:a16="http://schemas.microsoft.com/office/drawing/2014/main" id="{DF9B7FA4-DC80-4A9A-ABB7-1E342239F1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76185" y="3651290"/>
            <a:ext cx="516963" cy="516963"/>
          </a:xfrm>
          <a:prstGeom prst="rect">
            <a:avLst/>
          </a:prstGeom>
        </p:spPr>
      </p:pic>
      <p:pic>
        <p:nvPicPr>
          <p:cNvPr id="53" name="Graphic 52" descr="Arrow Slight curve">
            <a:extLst>
              <a:ext uri="{FF2B5EF4-FFF2-40B4-BE49-F238E27FC236}">
                <a16:creationId xmlns:a16="http://schemas.microsoft.com/office/drawing/2014/main" id="{CEF9F829-F689-4328-87C0-34F2B4BAF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4765" y="3603185"/>
            <a:ext cx="516963" cy="516963"/>
          </a:xfrm>
          <a:prstGeom prst="rect">
            <a:avLst/>
          </a:prstGeom>
        </p:spPr>
      </p:pic>
      <p:sp>
        <p:nvSpPr>
          <p:cNvPr id="54" name="Rectangle 53">
            <a:extLst>
              <a:ext uri="{FF2B5EF4-FFF2-40B4-BE49-F238E27FC236}">
                <a16:creationId xmlns:a16="http://schemas.microsoft.com/office/drawing/2014/main" id="{0F4CD612-C316-41A3-AF21-3E795BF5276B}"/>
              </a:ext>
            </a:extLst>
          </p:cNvPr>
          <p:cNvSpPr/>
          <p:nvPr/>
        </p:nvSpPr>
        <p:spPr>
          <a:xfrm>
            <a:off x="410932" y="2014370"/>
            <a:ext cx="2012121" cy="1053530"/>
          </a:xfrm>
          <a:prstGeom prst="rect">
            <a:avLst/>
          </a:prstGeom>
          <a:solidFill>
            <a:srgbClr val="BCD727">
              <a:alpha val="25098"/>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65000"/>
                    <a:lumOff val="35000"/>
                  </a:schemeClr>
                </a:solidFill>
                <a:latin typeface="Proxima Nova Lt" panose="02000506030000020004" pitchFamily="50" charset="0"/>
              </a:rPr>
              <a:t>AP Bank Reconciliation Automation</a:t>
            </a:r>
          </a:p>
        </p:txBody>
      </p:sp>
      <p:sp>
        <p:nvSpPr>
          <p:cNvPr id="55" name="Rectangle 54">
            <a:extLst>
              <a:ext uri="{FF2B5EF4-FFF2-40B4-BE49-F238E27FC236}">
                <a16:creationId xmlns:a16="http://schemas.microsoft.com/office/drawing/2014/main" id="{0157FFE4-6F79-4C6F-9462-FE50A3FFAC53}"/>
              </a:ext>
            </a:extLst>
          </p:cNvPr>
          <p:cNvSpPr/>
          <p:nvPr/>
        </p:nvSpPr>
        <p:spPr>
          <a:xfrm>
            <a:off x="2423053" y="2014370"/>
            <a:ext cx="2012121" cy="1053530"/>
          </a:xfrm>
          <a:prstGeom prst="rect">
            <a:avLst/>
          </a:prstGeom>
          <a:solidFill>
            <a:srgbClr val="BFBFBF">
              <a:alpha val="25098"/>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lumMod val="65000"/>
                    <a:lumOff val="35000"/>
                  </a:schemeClr>
                </a:solidFill>
                <a:latin typeface="Proxima Nova Lt" panose="02000506030000020004" pitchFamily="50" charset="0"/>
              </a:rPr>
              <a:t>Positive Pay </a:t>
            </a:r>
          </a:p>
          <a:p>
            <a:pPr algn="ctr"/>
            <a:r>
              <a:rPr lang="en-GB" sz="1600" dirty="0">
                <a:solidFill>
                  <a:schemeClr val="tx1">
                    <a:lumMod val="65000"/>
                    <a:lumOff val="35000"/>
                  </a:schemeClr>
                </a:solidFill>
                <a:latin typeface="Proxima Nova Lt" panose="02000506030000020004" pitchFamily="50" charset="0"/>
              </a:rPr>
              <a:t>Reports</a:t>
            </a:r>
          </a:p>
        </p:txBody>
      </p:sp>
      <p:pic>
        <p:nvPicPr>
          <p:cNvPr id="14" name="Graphic 13" descr="Stopwatch">
            <a:extLst>
              <a:ext uri="{FF2B5EF4-FFF2-40B4-BE49-F238E27FC236}">
                <a16:creationId xmlns:a16="http://schemas.microsoft.com/office/drawing/2014/main" id="{4E155CDB-51C7-446A-91F0-27DBB84C61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26473" y="2059882"/>
            <a:ext cx="720785" cy="720785"/>
          </a:xfrm>
          <a:prstGeom prst="rect">
            <a:avLst/>
          </a:prstGeom>
        </p:spPr>
      </p:pic>
      <p:pic>
        <p:nvPicPr>
          <p:cNvPr id="24" name="Graphic 23" descr="Maze">
            <a:extLst>
              <a:ext uri="{FF2B5EF4-FFF2-40B4-BE49-F238E27FC236}">
                <a16:creationId xmlns:a16="http://schemas.microsoft.com/office/drawing/2014/main" id="{FC6E61B1-5082-47F3-BBA6-1BDAEEC9D6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91575" y="2066818"/>
            <a:ext cx="675033" cy="675033"/>
          </a:xfrm>
          <a:prstGeom prst="rect">
            <a:avLst/>
          </a:prstGeom>
        </p:spPr>
      </p:pic>
      <p:pic>
        <p:nvPicPr>
          <p:cNvPr id="1026" name="Picture 2" descr="Wells Fargo logo and symbol, meaning, history, PNG">
            <a:extLst>
              <a:ext uri="{FF2B5EF4-FFF2-40B4-BE49-F238E27FC236}">
                <a16:creationId xmlns:a16="http://schemas.microsoft.com/office/drawing/2014/main" id="{C8ED3310-AAD8-40E5-8D9C-F9F36953906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571328" y="3484416"/>
            <a:ext cx="1187189" cy="791459"/>
          </a:xfrm>
          <a:prstGeom prst="rect">
            <a:avLst/>
          </a:prstGeom>
          <a:noFill/>
          <a:extLst>
            <a:ext uri="{909E8E84-426E-40DD-AFC4-6F175D3DCCD1}">
              <a14:hiddenFill xmlns:a14="http://schemas.microsoft.com/office/drawing/2010/main">
                <a:solidFill>
                  <a:srgbClr val="FFFFFF"/>
                </a:solidFill>
              </a14:hiddenFill>
            </a:ext>
          </a:extLst>
        </p:spPr>
      </p:pic>
      <p:pic>
        <p:nvPicPr>
          <p:cNvPr id="34" name="Graphic 33" descr="Checklist RTL">
            <a:extLst>
              <a:ext uri="{FF2B5EF4-FFF2-40B4-BE49-F238E27FC236}">
                <a16:creationId xmlns:a16="http://schemas.microsoft.com/office/drawing/2014/main" id="{82C10B25-29F5-4852-A7EC-33DB57DA57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84949" y="3579221"/>
            <a:ext cx="601849" cy="601849"/>
          </a:xfrm>
          <a:prstGeom prst="rect">
            <a:avLst/>
          </a:prstGeom>
        </p:spPr>
      </p:pic>
      <p:pic>
        <p:nvPicPr>
          <p:cNvPr id="41" name="Graphic 40" descr="List RTL">
            <a:extLst>
              <a:ext uri="{FF2B5EF4-FFF2-40B4-BE49-F238E27FC236}">
                <a16:creationId xmlns:a16="http://schemas.microsoft.com/office/drawing/2014/main" id="{D6CB0F5F-28A1-4615-B0A7-EDC3E16DB01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37023" y="3579221"/>
            <a:ext cx="601849" cy="601849"/>
          </a:xfrm>
          <a:prstGeom prst="rect">
            <a:avLst/>
          </a:prstGeom>
        </p:spPr>
      </p:pic>
      <p:pic>
        <p:nvPicPr>
          <p:cNvPr id="1028" name="Picture 4" descr="MRI Software - Wikipedia">
            <a:extLst>
              <a:ext uri="{FF2B5EF4-FFF2-40B4-BE49-F238E27FC236}">
                <a16:creationId xmlns:a16="http://schemas.microsoft.com/office/drawing/2014/main" id="{CC228790-E78B-4E74-A855-9F569FFF85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44527" y="3707937"/>
            <a:ext cx="635846" cy="34441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MRI Software - Wikipedia">
            <a:extLst>
              <a:ext uri="{FF2B5EF4-FFF2-40B4-BE49-F238E27FC236}">
                <a16:creationId xmlns:a16="http://schemas.microsoft.com/office/drawing/2014/main" id="{AA95BD14-44C4-4AD9-974E-A04158240B5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98525" y="3707937"/>
            <a:ext cx="635846" cy="3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206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4E2AF48D-C51F-4C1E-9227-84586ED5AD81}"/>
              </a:ext>
            </a:extLst>
          </p:cNvPr>
          <p:cNvSpPr/>
          <p:nvPr/>
        </p:nvSpPr>
        <p:spPr>
          <a:xfrm>
            <a:off x="9169960" y="1875009"/>
            <a:ext cx="2450323" cy="4329848"/>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0E8A0A99-3464-4A5E-9CC3-63794BFC111D}"/>
              </a:ext>
            </a:extLst>
          </p:cNvPr>
          <p:cNvSpPr>
            <a:spLocks noGrp="1"/>
          </p:cNvSpPr>
          <p:nvPr>
            <p:ph type="body" sz="quarter" idx="12"/>
          </p:nvPr>
        </p:nvSpPr>
        <p:spPr/>
        <p:txBody>
          <a:bodyPr/>
          <a:lstStyle/>
          <a:p>
            <a:r>
              <a:rPr lang="en-GB"/>
              <a:t>Our range of expertise allows us to partner on all aspects of highly complex projects</a:t>
            </a:r>
          </a:p>
        </p:txBody>
      </p:sp>
      <p:sp>
        <p:nvSpPr>
          <p:cNvPr id="3" name="Text Placeholder 2">
            <a:extLst>
              <a:ext uri="{FF2B5EF4-FFF2-40B4-BE49-F238E27FC236}">
                <a16:creationId xmlns:a16="http://schemas.microsoft.com/office/drawing/2014/main" id="{9C653862-C22F-4D02-86AC-C50B17009D50}"/>
              </a:ext>
            </a:extLst>
          </p:cNvPr>
          <p:cNvSpPr>
            <a:spLocks noGrp="1"/>
          </p:cNvSpPr>
          <p:nvPr>
            <p:ph type="body" sz="quarter" idx="11"/>
          </p:nvPr>
        </p:nvSpPr>
        <p:spPr/>
        <p:txBody>
          <a:bodyPr/>
          <a:lstStyle/>
          <a:p>
            <a:r>
              <a:rPr lang="en-GB">
                <a:solidFill>
                  <a:schemeClr val="bg1">
                    <a:lumMod val="65000"/>
                  </a:schemeClr>
                </a:solidFill>
              </a:rPr>
              <a:t>Global Reporting</a:t>
            </a:r>
          </a:p>
        </p:txBody>
      </p:sp>
      <p:sp>
        <p:nvSpPr>
          <p:cNvPr id="6" name="Rectangle: Rounded Corners 5">
            <a:extLst>
              <a:ext uri="{FF2B5EF4-FFF2-40B4-BE49-F238E27FC236}">
                <a16:creationId xmlns:a16="http://schemas.microsoft.com/office/drawing/2014/main" id="{4EF53BCB-4659-4198-AB23-68CC92882C01}"/>
              </a:ext>
            </a:extLst>
          </p:cNvPr>
          <p:cNvSpPr/>
          <p:nvPr/>
        </p:nvSpPr>
        <p:spPr>
          <a:xfrm>
            <a:off x="552612" y="4101074"/>
            <a:ext cx="981512" cy="629174"/>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
            <a:extLst>
              <a:ext uri="{FF2B5EF4-FFF2-40B4-BE49-F238E27FC236}">
                <a16:creationId xmlns:a16="http://schemas.microsoft.com/office/drawing/2014/main" id="{6E963C14-50FE-4717-9FA9-8A5FAA3B35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74369" y="4176781"/>
            <a:ext cx="736714" cy="4223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78E4C77-97F1-4AF6-A5D6-26E10F47E8B2}"/>
              </a:ext>
            </a:extLst>
          </p:cNvPr>
          <p:cNvSpPr/>
          <p:nvPr/>
        </p:nvSpPr>
        <p:spPr>
          <a:xfrm>
            <a:off x="1655881" y="4101280"/>
            <a:ext cx="981512" cy="629174"/>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a:extLst>
              <a:ext uri="{FF2B5EF4-FFF2-40B4-BE49-F238E27FC236}">
                <a16:creationId xmlns:a16="http://schemas.microsoft.com/office/drawing/2014/main" id="{8EE59F70-3ECC-4BD6-9FD1-6DD6DB56A7D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777638" y="4176987"/>
            <a:ext cx="736714" cy="42238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282FB1B3-4B33-4F31-9BA8-81EB6E13A15F}"/>
              </a:ext>
            </a:extLst>
          </p:cNvPr>
          <p:cNvSpPr/>
          <p:nvPr/>
        </p:nvSpPr>
        <p:spPr>
          <a:xfrm>
            <a:off x="2759150" y="4101074"/>
            <a:ext cx="981512" cy="629174"/>
          </a:xfrm>
          <a:prstGeom prst="round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2">
            <a:extLst>
              <a:ext uri="{FF2B5EF4-FFF2-40B4-BE49-F238E27FC236}">
                <a16:creationId xmlns:a16="http://schemas.microsoft.com/office/drawing/2014/main" id="{CA4969CD-CD8C-41D4-9021-B9E50186BC5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880907" y="4176781"/>
            <a:ext cx="736714" cy="4223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3">
            <a:extLst>
              <a:ext uri="{FF2B5EF4-FFF2-40B4-BE49-F238E27FC236}">
                <a16:creationId xmlns:a16="http://schemas.microsoft.com/office/drawing/2014/main" id="{2F54CCD9-8D6E-43E6-A2E6-9FD97C8CF64D}"/>
              </a:ext>
            </a:extLst>
          </p:cNvPr>
          <p:cNvSpPr txBox="1">
            <a:spLocks/>
          </p:cNvSpPr>
          <p:nvPr/>
        </p:nvSpPr>
        <p:spPr>
          <a:xfrm>
            <a:off x="747191" y="4768307"/>
            <a:ext cx="663892" cy="28784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tx1">
                    <a:lumMod val="65000"/>
                    <a:lumOff val="35000"/>
                  </a:schemeClr>
                </a:solidFill>
                <a:latin typeface="Proxima Nova Rg"/>
              </a:rPr>
              <a:t>USA</a:t>
            </a:r>
          </a:p>
        </p:txBody>
      </p:sp>
      <p:sp>
        <p:nvSpPr>
          <p:cNvPr id="14" name="Text Placeholder 3">
            <a:extLst>
              <a:ext uri="{FF2B5EF4-FFF2-40B4-BE49-F238E27FC236}">
                <a16:creationId xmlns:a16="http://schemas.microsoft.com/office/drawing/2014/main" id="{5409CA65-ECAF-407D-BB98-D6FA8E7DDA77}"/>
              </a:ext>
            </a:extLst>
          </p:cNvPr>
          <p:cNvSpPr txBox="1">
            <a:spLocks/>
          </p:cNvSpPr>
          <p:nvPr/>
        </p:nvSpPr>
        <p:spPr>
          <a:xfrm>
            <a:off x="1814048" y="4764421"/>
            <a:ext cx="663892" cy="28784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tx1">
                    <a:lumMod val="65000"/>
                    <a:lumOff val="35000"/>
                  </a:schemeClr>
                </a:solidFill>
                <a:latin typeface="Proxima Nova Rg"/>
              </a:rPr>
              <a:t>China</a:t>
            </a:r>
          </a:p>
        </p:txBody>
      </p:sp>
      <p:sp>
        <p:nvSpPr>
          <p:cNvPr id="15" name="Text Placeholder 3">
            <a:extLst>
              <a:ext uri="{FF2B5EF4-FFF2-40B4-BE49-F238E27FC236}">
                <a16:creationId xmlns:a16="http://schemas.microsoft.com/office/drawing/2014/main" id="{03267E47-2374-45EE-95CF-CFB16EB6E706}"/>
              </a:ext>
            </a:extLst>
          </p:cNvPr>
          <p:cNvSpPr txBox="1">
            <a:spLocks/>
          </p:cNvSpPr>
          <p:nvPr/>
        </p:nvSpPr>
        <p:spPr>
          <a:xfrm>
            <a:off x="2880906" y="4768307"/>
            <a:ext cx="859755" cy="28784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tx1">
                    <a:lumMod val="65000"/>
                    <a:lumOff val="35000"/>
                  </a:schemeClr>
                </a:solidFill>
                <a:latin typeface="Proxima Nova Rg"/>
              </a:rPr>
              <a:t>UK&amp;EU</a:t>
            </a:r>
          </a:p>
        </p:txBody>
      </p:sp>
      <p:sp>
        <p:nvSpPr>
          <p:cNvPr id="16" name="Text Placeholder 3">
            <a:extLst>
              <a:ext uri="{FF2B5EF4-FFF2-40B4-BE49-F238E27FC236}">
                <a16:creationId xmlns:a16="http://schemas.microsoft.com/office/drawing/2014/main" id="{35B6BB5C-00DD-438B-82CB-FA8057398DE9}"/>
              </a:ext>
            </a:extLst>
          </p:cNvPr>
          <p:cNvSpPr txBox="1">
            <a:spLocks/>
          </p:cNvSpPr>
          <p:nvPr/>
        </p:nvSpPr>
        <p:spPr>
          <a:xfrm>
            <a:off x="552612" y="3634396"/>
            <a:ext cx="3188049"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b="1">
                <a:solidFill>
                  <a:schemeClr val="tx1">
                    <a:lumMod val="50000"/>
                    <a:lumOff val="50000"/>
                  </a:schemeClr>
                </a:solidFill>
                <a:latin typeface="Proxima Nova Lt" panose="02000506030000020004" pitchFamily="50" charset="0"/>
              </a:rPr>
              <a:t>Three separate MRI instances </a:t>
            </a:r>
            <a:r>
              <a:rPr lang="en-GB" sz="1200">
                <a:solidFill>
                  <a:schemeClr val="tx1">
                    <a:lumMod val="50000"/>
                    <a:lumOff val="50000"/>
                  </a:schemeClr>
                </a:solidFill>
                <a:latin typeface="Proxima Nova Lt" panose="02000506030000020004" pitchFamily="50" charset="0"/>
              </a:rPr>
              <a:t>aligned and customised: forms, reports and databases</a:t>
            </a:r>
          </a:p>
        </p:txBody>
      </p:sp>
      <p:grpSp>
        <p:nvGrpSpPr>
          <p:cNvPr id="42" name="Group 41">
            <a:extLst>
              <a:ext uri="{FF2B5EF4-FFF2-40B4-BE49-F238E27FC236}">
                <a16:creationId xmlns:a16="http://schemas.microsoft.com/office/drawing/2014/main" id="{E8AF2D05-0CE0-4C4D-B175-81EB397AD0DF}"/>
              </a:ext>
            </a:extLst>
          </p:cNvPr>
          <p:cNvGrpSpPr/>
          <p:nvPr/>
        </p:nvGrpSpPr>
        <p:grpSpPr>
          <a:xfrm>
            <a:off x="655474" y="1800851"/>
            <a:ext cx="3188049" cy="1422753"/>
            <a:chOff x="568760" y="3565515"/>
            <a:chExt cx="3188049" cy="1422753"/>
          </a:xfrm>
        </p:grpSpPr>
        <p:sp>
          <p:nvSpPr>
            <p:cNvPr id="21" name="Rectangle: Rounded Corners 20">
              <a:extLst>
                <a:ext uri="{FF2B5EF4-FFF2-40B4-BE49-F238E27FC236}">
                  <a16:creationId xmlns:a16="http://schemas.microsoft.com/office/drawing/2014/main" id="{795AA49A-34C3-4E28-9017-3773C7B238B5}"/>
                </a:ext>
              </a:extLst>
            </p:cNvPr>
            <p:cNvSpPr/>
            <p:nvPr/>
          </p:nvSpPr>
          <p:spPr>
            <a:xfrm>
              <a:off x="2286522" y="4041625"/>
              <a:ext cx="981512" cy="629174"/>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8437751B-0813-467F-B88A-61E8AC51B540}"/>
                </a:ext>
              </a:extLst>
            </p:cNvPr>
            <p:cNvSpPr/>
            <p:nvPr/>
          </p:nvSpPr>
          <p:spPr>
            <a:xfrm>
              <a:off x="1048143" y="4041625"/>
              <a:ext cx="981512" cy="629174"/>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descr="Piggy Bank">
              <a:extLst>
                <a:ext uri="{FF2B5EF4-FFF2-40B4-BE49-F238E27FC236}">
                  <a16:creationId xmlns:a16="http://schemas.microsoft.com/office/drawing/2014/main" id="{6AFBFED8-8E00-4338-88D3-2C248ACC7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27669" y="3986458"/>
              <a:ext cx="705325" cy="705325"/>
            </a:xfrm>
            <a:prstGeom prst="rect">
              <a:avLst/>
            </a:prstGeom>
          </p:spPr>
        </p:pic>
        <p:pic>
          <p:nvPicPr>
            <p:cNvPr id="18" name="Graphic 17" descr="Piggy Bank">
              <a:extLst>
                <a:ext uri="{FF2B5EF4-FFF2-40B4-BE49-F238E27FC236}">
                  <a16:creationId xmlns:a16="http://schemas.microsoft.com/office/drawing/2014/main" id="{26E1ECB1-A7C0-414B-9655-A4ABCD5B8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50886" y="3977232"/>
              <a:ext cx="723777" cy="723777"/>
            </a:xfrm>
            <a:prstGeom prst="rect">
              <a:avLst/>
            </a:prstGeom>
          </p:spPr>
        </p:pic>
        <p:sp>
          <p:nvSpPr>
            <p:cNvPr id="19" name="Text Placeholder 3">
              <a:extLst>
                <a:ext uri="{FF2B5EF4-FFF2-40B4-BE49-F238E27FC236}">
                  <a16:creationId xmlns:a16="http://schemas.microsoft.com/office/drawing/2014/main" id="{612F3C03-27FE-492D-9D9C-3B031BDE9143}"/>
                </a:ext>
              </a:extLst>
            </p:cNvPr>
            <p:cNvSpPr txBox="1">
              <a:spLocks/>
            </p:cNvSpPr>
            <p:nvPr/>
          </p:nvSpPr>
          <p:spPr>
            <a:xfrm>
              <a:off x="568760" y="3565515"/>
              <a:ext cx="3188049"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b="1">
                  <a:solidFill>
                    <a:schemeClr val="tx1">
                      <a:lumMod val="50000"/>
                      <a:lumOff val="50000"/>
                    </a:schemeClr>
                  </a:solidFill>
                  <a:latin typeface="Proxima Nova Lt" panose="02000506030000020004" pitchFamily="50" charset="0"/>
                </a:rPr>
                <a:t>Property and corporate budgeting systems</a:t>
              </a:r>
              <a:r>
                <a:rPr lang="en-GB" sz="1200">
                  <a:solidFill>
                    <a:schemeClr val="tx1">
                      <a:lumMod val="50000"/>
                      <a:lumOff val="50000"/>
                    </a:schemeClr>
                  </a:solidFill>
                  <a:latin typeface="Proxima Nova Lt" panose="02000506030000020004" pitchFamily="50" charset="0"/>
                </a:rPr>
                <a:t> enhanced and integrated</a:t>
              </a:r>
            </a:p>
          </p:txBody>
        </p:sp>
        <p:sp>
          <p:nvSpPr>
            <p:cNvPr id="22" name="Text Placeholder 3">
              <a:extLst>
                <a:ext uri="{FF2B5EF4-FFF2-40B4-BE49-F238E27FC236}">
                  <a16:creationId xmlns:a16="http://schemas.microsoft.com/office/drawing/2014/main" id="{4FB928BD-752E-4182-A379-6A9A02BEBEEC}"/>
                </a:ext>
              </a:extLst>
            </p:cNvPr>
            <p:cNvSpPr txBox="1">
              <a:spLocks/>
            </p:cNvSpPr>
            <p:nvPr/>
          </p:nvSpPr>
          <p:spPr>
            <a:xfrm>
              <a:off x="1227669" y="4700427"/>
              <a:ext cx="663892" cy="28784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tx1">
                      <a:lumMod val="65000"/>
                      <a:lumOff val="35000"/>
                    </a:schemeClr>
                  </a:solidFill>
                  <a:latin typeface="Proxima Nova Rg"/>
                </a:rPr>
                <a:t>Prop</a:t>
              </a:r>
            </a:p>
          </p:txBody>
        </p:sp>
        <p:sp>
          <p:nvSpPr>
            <p:cNvPr id="23" name="Text Placeholder 3">
              <a:extLst>
                <a:ext uri="{FF2B5EF4-FFF2-40B4-BE49-F238E27FC236}">
                  <a16:creationId xmlns:a16="http://schemas.microsoft.com/office/drawing/2014/main" id="{8C4E10B1-7EBA-4833-AB42-103FD287BDB5}"/>
                </a:ext>
              </a:extLst>
            </p:cNvPr>
            <p:cNvSpPr txBox="1">
              <a:spLocks/>
            </p:cNvSpPr>
            <p:nvPr/>
          </p:nvSpPr>
          <p:spPr>
            <a:xfrm>
              <a:off x="2473412" y="4700427"/>
              <a:ext cx="663892" cy="28784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tx1">
                      <a:lumMod val="65000"/>
                      <a:lumOff val="35000"/>
                    </a:schemeClr>
                  </a:solidFill>
                  <a:latin typeface="Proxima Nova Rg"/>
                </a:rPr>
                <a:t>Corp</a:t>
              </a:r>
            </a:p>
          </p:txBody>
        </p:sp>
      </p:grpSp>
      <p:sp>
        <p:nvSpPr>
          <p:cNvPr id="24" name="Rectangle: Rounded Corners 23">
            <a:extLst>
              <a:ext uri="{FF2B5EF4-FFF2-40B4-BE49-F238E27FC236}">
                <a16:creationId xmlns:a16="http://schemas.microsoft.com/office/drawing/2014/main" id="{9C554B9A-F96C-48CE-AEC7-F744E8E72770}"/>
              </a:ext>
            </a:extLst>
          </p:cNvPr>
          <p:cNvSpPr/>
          <p:nvPr/>
        </p:nvSpPr>
        <p:spPr>
          <a:xfrm>
            <a:off x="3954311" y="5782614"/>
            <a:ext cx="981512" cy="629174"/>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Graphic 24" descr="Workflow">
            <a:extLst>
              <a:ext uri="{FF2B5EF4-FFF2-40B4-BE49-F238E27FC236}">
                <a16:creationId xmlns:a16="http://schemas.microsoft.com/office/drawing/2014/main" id="{64FC9143-AC55-425D-A160-CF44368A92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6064" y="5818198"/>
            <a:ext cx="558006" cy="558006"/>
          </a:xfrm>
          <a:prstGeom prst="rect">
            <a:avLst/>
          </a:prstGeom>
        </p:spPr>
      </p:pic>
      <p:sp>
        <p:nvSpPr>
          <p:cNvPr id="26" name="Text Placeholder 3">
            <a:extLst>
              <a:ext uri="{FF2B5EF4-FFF2-40B4-BE49-F238E27FC236}">
                <a16:creationId xmlns:a16="http://schemas.microsoft.com/office/drawing/2014/main" id="{8C8A50B6-FD92-46FC-BDCC-FEF48E71B608}"/>
              </a:ext>
            </a:extLst>
          </p:cNvPr>
          <p:cNvSpPr txBox="1">
            <a:spLocks/>
          </p:cNvSpPr>
          <p:nvPr/>
        </p:nvSpPr>
        <p:spPr>
          <a:xfrm>
            <a:off x="3294685" y="5173072"/>
            <a:ext cx="2371871"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b="1">
                <a:solidFill>
                  <a:schemeClr val="tx1">
                    <a:lumMod val="50000"/>
                    <a:lumOff val="50000"/>
                  </a:schemeClr>
                </a:solidFill>
                <a:latin typeface="Proxima Nova Lt" panose="02000506030000020004" pitchFamily="50" charset="0"/>
              </a:rPr>
              <a:t>New custom Admin System </a:t>
            </a:r>
            <a:r>
              <a:rPr lang="en-GB" sz="1200">
                <a:solidFill>
                  <a:schemeClr val="tx1">
                    <a:lumMod val="50000"/>
                    <a:lumOff val="50000"/>
                  </a:schemeClr>
                </a:solidFill>
                <a:latin typeface="Proxima Nova Lt" panose="02000506030000020004" pitchFamily="50" charset="0"/>
              </a:rPr>
              <a:t>to manage transformation and allocation rules</a:t>
            </a:r>
          </a:p>
        </p:txBody>
      </p:sp>
      <p:pic>
        <p:nvPicPr>
          <p:cNvPr id="40" name="Graphic 39" descr="Arrow Clockwise curve">
            <a:extLst>
              <a:ext uri="{FF2B5EF4-FFF2-40B4-BE49-F238E27FC236}">
                <a16:creationId xmlns:a16="http://schemas.microsoft.com/office/drawing/2014/main" id="{3B4E1C7E-E407-445B-B0D0-BE69A4019C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9954605" flipV="1">
            <a:off x="2201017" y="3123050"/>
            <a:ext cx="502822" cy="502822"/>
          </a:xfrm>
          <a:prstGeom prst="rect">
            <a:avLst/>
          </a:prstGeom>
        </p:spPr>
      </p:pic>
      <p:pic>
        <p:nvPicPr>
          <p:cNvPr id="41" name="Graphic 40" descr="Arrow Clockwise curve">
            <a:extLst>
              <a:ext uri="{FF2B5EF4-FFF2-40B4-BE49-F238E27FC236}">
                <a16:creationId xmlns:a16="http://schemas.microsoft.com/office/drawing/2014/main" id="{7AF2ECAF-DDD3-4617-829E-3F5A24D371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607582" flipV="1">
            <a:off x="1739173" y="3110016"/>
            <a:ext cx="502822" cy="502822"/>
          </a:xfrm>
          <a:prstGeom prst="rect">
            <a:avLst/>
          </a:prstGeom>
        </p:spPr>
      </p:pic>
      <p:pic>
        <p:nvPicPr>
          <p:cNvPr id="38" name="Graphic 37" descr="Arrow Clockwise curve">
            <a:extLst>
              <a:ext uri="{FF2B5EF4-FFF2-40B4-BE49-F238E27FC236}">
                <a16:creationId xmlns:a16="http://schemas.microsoft.com/office/drawing/2014/main" id="{74860499-1753-48A7-B5EF-7D9DAA3DB8E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828888" flipV="1">
            <a:off x="2295435" y="4799084"/>
            <a:ext cx="1100101" cy="1100101"/>
          </a:xfrm>
          <a:prstGeom prst="rect">
            <a:avLst/>
          </a:prstGeom>
        </p:spPr>
      </p:pic>
      <p:pic>
        <p:nvPicPr>
          <p:cNvPr id="43" name="Graphic 42" descr="Arrow Clockwise curve">
            <a:extLst>
              <a:ext uri="{FF2B5EF4-FFF2-40B4-BE49-F238E27FC236}">
                <a16:creationId xmlns:a16="http://schemas.microsoft.com/office/drawing/2014/main" id="{3852A4C5-71D6-481D-8469-FE55798908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4628512" flipV="1">
            <a:off x="5864996" y="2475562"/>
            <a:ext cx="1100101" cy="1100101"/>
          </a:xfrm>
          <a:prstGeom prst="rect">
            <a:avLst/>
          </a:prstGeom>
        </p:spPr>
      </p:pic>
      <p:grpSp>
        <p:nvGrpSpPr>
          <p:cNvPr id="68" name="Group 67">
            <a:extLst>
              <a:ext uri="{FF2B5EF4-FFF2-40B4-BE49-F238E27FC236}">
                <a16:creationId xmlns:a16="http://schemas.microsoft.com/office/drawing/2014/main" id="{8238C6F7-7E62-45D8-B183-72B8F91DCF93}"/>
              </a:ext>
            </a:extLst>
          </p:cNvPr>
          <p:cNvGrpSpPr/>
          <p:nvPr/>
        </p:nvGrpSpPr>
        <p:grpSpPr>
          <a:xfrm>
            <a:off x="4232084" y="1911290"/>
            <a:ext cx="1661637" cy="2468651"/>
            <a:chOff x="5685247" y="2435877"/>
            <a:chExt cx="1661637" cy="2468651"/>
          </a:xfrm>
        </p:grpSpPr>
        <p:grpSp>
          <p:nvGrpSpPr>
            <p:cNvPr id="28" name="Graphic 1028" descr="Database">
              <a:extLst>
                <a:ext uri="{FF2B5EF4-FFF2-40B4-BE49-F238E27FC236}">
                  <a16:creationId xmlns:a16="http://schemas.microsoft.com/office/drawing/2014/main" id="{1F5701EA-33C8-4519-B86B-3D47882D0523}"/>
                </a:ext>
              </a:extLst>
            </p:cNvPr>
            <p:cNvGrpSpPr/>
            <p:nvPr/>
          </p:nvGrpSpPr>
          <p:grpSpPr>
            <a:xfrm>
              <a:off x="6032494" y="2762589"/>
              <a:ext cx="981511" cy="1218615"/>
              <a:chOff x="609837" y="3692078"/>
              <a:chExt cx="382349" cy="518903"/>
            </a:xfrm>
            <a:solidFill>
              <a:srgbClr val="BCD727"/>
            </a:solidFill>
          </p:grpSpPr>
          <p:sp>
            <p:nvSpPr>
              <p:cNvPr id="29" name="Freeform: Shape 28">
                <a:extLst>
                  <a:ext uri="{FF2B5EF4-FFF2-40B4-BE49-F238E27FC236}">
                    <a16:creationId xmlns:a16="http://schemas.microsoft.com/office/drawing/2014/main" id="{6F3CEDB0-51A9-4352-B056-3FB15B4B26DE}"/>
                  </a:ext>
                </a:extLst>
              </p:cNvPr>
              <p:cNvSpPr/>
              <p:nvPr/>
            </p:nvSpPr>
            <p:spPr>
              <a:xfrm>
                <a:off x="609837" y="3692078"/>
                <a:ext cx="382349" cy="109242"/>
              </a:xfrm>
              <a:custGeom>
                <a:avLst/>
                <a:gdLst>
                  <a:gd name="connsiteX0" fmla="*/ 382350 w 382349"/>
                  <a:gd name="connsiteY0" fmla="*/ 54621 h 109242"/>
                  <a:gd name="connsiteX1" fmla="*/ 191175 w 382349"/>
                  <a:gd name="connsiteY1" fmla="*/ 109243 h 109242"/>
                  <a:gd name="connsiteX2" fmla="*/ 0 w 382349"/>
                  <a:gd name="connsiteY2" fmla="*/ 54621 h 109242"/>
                  <a:gd name="connsiteX3" fmla="*/ 191175 w 382349"/>
                  <a:gd name="connsiteY3" fmla="*/ 0 h 109242"/>
                  <a:gd name="connsiteX4" fmla="*/ 382350 w 382349"/>
                  <a:gd name="connsiteY4" fmla="*/ 54621 h 109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49" h="109242">
                    <a:moveTo>
                      <a:pt x="382350" y="54621"/>
                    </a:moveTo>
                    <a:cubicBezTo>
                      <a:pt x="382350" y="84788"/>
                      <a:pt x="296758" y="109243"/>
                      <a:pt x="191175" y="109243"/>
                    </a:cubicBezTo>
                    <a:cubicBezTo>
                      <a:pt x="85592" y="109243"/>
                      <a:pt x="0" y="84788"/>
                      <a:pt x="0" y="54621"/>
                    </a:cubicBezTo>
                    <a:cubicBezTo>
                      <a:pt x="0" y="24455"/>
                      <a:pt x="85592" y="0"/>
                      <a:pt x="191175" y="0"/>
                    </a:cubicBezTo>
                    <a:cubicBezTo>
                      <a:pt x="296758" y="0"/>
                      <a:pt x="382350" y="24455"/>
                      <a:pt x="382350" y="54621"/>
                    </a:cubicBezTo>
                    <a:close/>
                  </a:path>
                </a:pathLst>
              </a:custGeom>
              <a:solidFill>
                <a:srgbClr val="BCD727"/>
              </a:solidFill>
              <a:ln w="6747"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F71376C-C211-424F-902C-B0E9AA122830}"/>
                  </a:ext>
                </a:extLst>
              </p:cNvPr>
              <p:cNvSpPr/>
              <p:nvPr/>
            </p:nvSpPr>
            <p:spPr>
              <a:xfrm>
                <a:off x="609837" y="3774010"/>
                <a:ext cx="382349" cy="163864"/>
              </a:xfrm>
              <a:custGeom>
                <a:avLst/>
                <a:gdLst>
                  <a:gd name="connsiteX0" fmla="*/ 327729 w 382349"/>
                  <a:gd name="connsiteY0" fmla="*/ 109243 h 163864"/>
                  <a:gd name="connsiteX1" fmla="*/ 314073 w 382349"/>
                  <a:gd name="connsiteY1" fmla="*/ 95587 h 163864"/>
                  <a:gd name="connsiteX2" fmla="*/ 327729 w 382349"/>
                  <a:gd name="connsiteY2" fmla="*/ 81932 h 163864"/>
                  <a:gd name="connsiteX3" fmla="*/ 341384 w 382349"/>
                  <a:gd name="connsiteY3" fmla="*/ 95587 h 163864"/>
                  <a:gd name="connsiteX4" fmla="*/ 327729 w 382349"/>
                  <a:gd name="connsiteY4" fmla="*/ 109243 h 163864"/>
                  <a:gd name="connsiteX5" fmla="*/ 191175 w 382349"/>
                  <a:gd name="connsiteY5" fmla="*/ 54621 h 163864"/>
                  <a:gd name="connsiteX6" fmla="*/ 0 w 382349"/>
                  <a:gd name="connsiteY6" fmla="*/ 0 h 163864"/>
                  <a:gd name="connsiteX7" fmla="*/ 0 w 382349"/>
                  <a:gd name="connsiteY7" fmla="*/ 109243 h 163864"/>
                  <a:gd name="connsiteX8" fmla="*/ 191175 w 382349"/>
                  <a:gd name="connsiteY8" fmla="*/ 163864 h 163864"/>
                  <a:gd name="connsiteX9" fmla="*/ 382350 w 382349"/>
                  <a:gd name="connsiteY9" fmla="*/ 109243 h 163864"/>
                  <a:gd name="connsiteX10" fmla="*/ 382350 w 382349"/>
                  <a:gd name="connsiteY10" fmla="*/ 0 h 163864"/>
                  <a:gd name="connsiteX11" fmla="*/ 191175 w 382349"/>
                  <a:gd name="connsiteY11" fmla="*/ 54621 h 1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349" h="163864">
                    <a:moveTo>
                      <a:pt x="327729" y="109243"/>
                    </a:moveTo>
                    <a:cubicBezTo>
                      <a:pt x="319535" y="109243"/>
                      <a:pt x="314073" y="103781"/>
                      <a:pt x="314073" y="95587"/>
                    </a:cubicBezTo>
                    <a:cubicBezTo>
                      <a:pt x="314073" y="87394"/>
                      <a:pt x="319535" y="81932"/>
                      <a:pt x="327729" y="81932"/>
                    </a:cubicBezTo>
                    <a:cubicBezTo>
                      <a:pt x="335922" y="81932"/>
                      <a:pt x="341384" y="87394"/>
                      <a:pt x="341384" y="95587"/>
                    </a:cubicBezTo>
                    <a:cubicBezTo>
                      <a:pt x="341384" y="103781"/>
                      <a:pt x="335922" y="109243"/>
                      <a:pt x="327729" y="109243"/>
                    </a:cubicBezTo>
                    <a:close/>
                    <a:moveTo>
                      <a:pt x="191175" y="54621"/>
                    </a:moveTo>
                    <a:cubicBezTo>
                      <a:pt x="86029" y="54621"/>
                      <a:pt x="0" y="30042"/>
                      <a:pt x="0" y="0"/>
                    </a:cubicBezTo>
                    <a:lnTo>
                      <a:pt x="0" y="109243"/>
                    </a:lnTo>
                    <a:cubicBezTo>
                      <a:pt x="0" y="139285"/>
                      <a:pt x="86029" y="163864"/>
                      <a:pt x="191175" y="163864"/>
                    </a:cubicBezTo>
                    <a:cubicBezTo>
                      <a:pt x="296321" y="163864"/>
                      <a:pt x="382350" y="139285"/>
                      <a:pt x="382350" y="109243"/>
                    </a:cubicBezTo>
                    <a:lnTo>
                      <a:pt x="382350" y="0"/>
                    </a:lnTo>
                    <a:cubicBezTo>
                      <a:pt x="382350" y="30042"/>
                      <a:pt x="296321" y="54621"/>
                      <a:pt x="191175" y="54621"/>
                    </a:cubicBezTo>
                    <a:close/>
                  </a:path>
                </a:pathLst>
              </a:custGeom>
              <a:solidFill>
                <a:srgbClr val="BCD727"/>
              </a:solidFill>
              <a:ln w="6747"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D5C5F88-16DA-42AE-9622-2456B1D4BE65}"/>
                  </a:ext>
                </a:extLst>
              </p:cNvPr>
              <p:cNvSpPr/>
              <p:nvPr/>
            </p:nvSpPr>
            <p:spPr>
              <a:xfrm>
                <a:off x="609837" y="3910564"/>
                <a:ext cx="382349" cy="163864"/>
              </a:xfrm>
              <a:custGeom>
                <a:avLst/>
                <a:gdLst>
                  <a:gd name="connsiteX0" fmla="*/ 327729 w 382349"/>
                  <a:gd name="connsiteY0" fmla="*/ 109243 h 163864"/>
                  <a:gd name="connsiteX1" fmla="*/ 314073 w 382349"/>
                  <a:gd name="connsiteY1" fmla="*/ 95587 h 163864"/>
                  <a:gd name="connsiteX2" fmla="*/ 327729 w 382349"/>
                  <a:gd name="connsiteY2" fmla="*/ 81932 h 163864"/>
                  <a:gd name="connsiteX3" fmla="*/ 341384 w 382349"/>
                  <a:gd name="connsiteY3" fmla="*/ 95587 h 163864"/>
                  <a:gd name="connsiteX4" fmla="*/ 327729 w 382349"/>
                  <a:gd name="connsiteY4" fmla="*/ 109243 h 163864"/>
                  <a:gd name="connsiteX5" fmla="*/ 191175 w 382349"/>
                  <a:gd name="connsiteY5" fmla="*/ 54621 h 163864"/>
                  <a:gd name="connsiteX6" fmla="*/ 0 w 382349"/>
                  <a:gd name="connsiteY6" fmla="*/ 0 h 163864"/>
                  <a:gd name="connsiteX7" fmla="*/ 0 w 382349"/>
                  <a:gd name="connsiteY7" fmla="*/ 109243 h 163864"/>
                  <a:gd name="connsiteX8" fmla="*/ 191175 w 382349"/>
                  <a:gd name="connsiteY8" fmla="*/ 163864 h 163864"/>
                  <a:gd name="connsiteX9" fmla="*/ 382350 w 382349"/>
                  <a:gd name="connsiteY9" fmla="*/ 109243 h 163864"/>
                  <a:gd name="connsiteX10" fmla="*/ 382350 w 382349"/>
                  <a:gd name="connsiteY10" fmla="*/ 0 h 163864"/>
                  <a:gd name="connsiteX11" fmla="*/ 191175 w 382349"/>
                  <a:gd name="connsiteY11" fmla="*/ 54621 h 1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349" h="163864">
                    <a:moveTo>
                      <a:pt x="327729" y="109243"/>
                    </a:moveTo>
                    <a:cubicBezTo>
                      <a:pt x="319535" y="109243"/>
                      <a:pt x="314073" y="103781"/>
                      <a:pt x="314073" y="95587"/>
                    </a:cubicBezTo>
                    <a:cubicBezTo>
                      <a:pt x="314073" y="87394"/>
                      <a:pt x="319535" y="81932"/>
                      <a:pt x="327729" y="81932"/>
                    </a:cubicBezTo>
                    <a:cubicBezTo>
                      <a:pt x="335922" y="81932"/>
                      <a:pt x="341384" y="87394"/>
                      <a:pt x="341384" y="95587"/>
                    </a:cubicBezTo>
                    <a:cubicBezTo>
                      <a:pt x="341384" y="103781"/>
                      <a:pt x="335922" y="109243"/>
                      <a:pt x="327729" y="109243"/>
                    </a:cubicBezTo>
                    <a:close/>
                    <a:moveTo>
                      <a:pt x="191175" y="54621"/>
                    </a:moveTo>
                    <a:cubicBezTo>
                      <a:pt x="86029" y="54621"/>
                      <a:pt x="0" y="30042"/>
                      <a:pt x="0" y="0"/>
                    </a:cubicBezTo>
                    <a:lnTo>
                      <a:pt x="0" y="109243"/>
                    </a:lnTo>
                    <a:cubicBezTo>
                      <a:pt x="0" y="139285"/>
                      <a:pt x="86029" y="163864"/>
                      <a:pt x="191175" y="163864"/>
                    </a:cubicBezTo>
                    <a:cubicBezTo>
                      <a:pt x="296321" y="163864"/>
                      <a:pt x="382350" y="139285"/>
                      <a:pt x="382350" y="109243"/>
                    </a:cubicBezTo>
                    <a:lnTo>
                      <a:pt x="382350" y="0"/>
                    </a:lnTo>
                    <a:cubicBezTo>
                      <a:pt x="382350" y="30042"/>
                      <a:pt x="296321" y="54621"/>
                      <a:pt x="191175" y="54621"/>
                    </a:cubicBezTo>
                    <a:close/>
                  </a:path>
                </a:pathLst>
              </a:custGeom>
              <a:solidFill>
                <a:schemeClr val="bg1">
                  <a:lumMod val="75000"/>
                </a:schemeClr>
              </a:solidFill>
              <a:ln w="6747"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3A5A52DC-CB2C-40E6-81A1-46E2B72F815D}"/>
                  </a:ext>
                </a:extLst>
              </p:cNvPr>
              <p:cNvSpPr/>
              <p:nvPr/>
            </p:nvSpPr>
            <p:spPr>
              <a:xfrm>
                <a:off x="609837" y="4047117"/>
                <a:ext cx="382349" cy="163864"/>
              </a:xfrm>
              <a:custGeom>
                <a:avLst/>
                <a:gdLst>
                  <a:gd name="connsiteX0" fmla="*/ 327729 w 382349"/>
                  <a:gd name="connsiteY0" fmla="*/ 109243 h 163864"/>
                  <a:gd name="connsiteX1" fmla="*/ 314073 w 382349"/>
                  <a:gd name="connsiteY1" fmla="*/ 95587 h 163864"/>
                  <a:gd name="connsiteX2" fmla="*/ 327729 w 382349"/>
                  <a:gd name="connsiteY2" fmla="*/ 81932 h 163864"/>
                  <a:gd name="connsiteX3" fmla="*/ 341384 w 382349"/>
                  <a:gd name="connsiteY3" fmla="*/ 95587 h 163864"/>
                  <a:gd name="connsiteX4" fmla="*/ 327729 w 382349"/>
                  <a:gd name="connsiteY4" fmla="*/ 109243 h 163864"/>
                  <a:gd name="connsiteX5" fmla="*/ 191175 w 382349"/>
                  <a:gd name="connsiteY5" fmla="*/ 54621 h 163864"/>
                  <a:gd name="connsiteX6" fmla="*/ 0 w 382349"/>
                  <a:gd name="connsiteY6" fmla="*/ 0 h 163864"/>
                  <a:gd name="connsiteX7" fmla="*/ 0 w 382349"/>
                  <a:gd name="connsiteY7" fmla="*/ 109243 h 163864"/>
                  <a:gd name="connsiteX8" fmla="*/ 191175 w 382349"/>
                  <a:gd name="connsiteY8" fmla="*/ 163864 h 163864"/>
                  <a:gd name="connsiteX9" fmla="*/ 382350 w 382349"/>
                  <a:gd name="connsiteY9" fmla="*/ 109243 h 163864"/>
                  <a:gd name="connsiteX10" fmla="*/ 382350 w 382349"/>
                  <a:gd name="connsiteY10" fmla="*/ 0 h 163864"/>
                  <a:gd name="connsiteX11" fmla="*/ 191175 w 382349"/>
                  <a:gd name="connsiteY11" fmla="*/ 54621 h 1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349" h="163864">
                    <a:moveTo>
                      <a:pt x="327729" y="109243"/>
                    </a:moveTo>
                    <a:cubicBezTo>
                      <a:pt x="319535" y="109243"/>
                      <a:pt x="314073" y="103781"/>
                      <a:pt x="314073" y="95587"/>
                    </a:cubicBezTo>
                    <a:cubicBezTo>
                      <a:pt x="314073" y="87394"/>
                      <a:pt x="319535" y="81932"/>
                      <a:pt x="327729" y="81932"/>
                    </a:cubicBezTo>
                    <a:cubicBezTo>
                      <a:pt x="335922" y="81932"/>
                      <a:pt x="341384" y="87394"/>
                      <a:pt x="341384" y="95587"/>
                    </a:cubicBezTo>
                    <a:cubicBezTo>
                      <a:pt x="341384" y="103781"/>
                      <a:pt x="335922" y="109243"/>
                      <a:pt x="327729" y="109243"/>
                    </a:cubicBezTo>
                    <a:close/>
                    <a:moveTo>
                      <a:pt x="191175" y="54621"/>
                    </a:moveTo>
                    <a:cubicBezTo>
                      <a:pt x="86029" y="54621"/>
                      <a:pt x="0" y="30042"/>
                      <a:pt x="0" y="0"/>
                    </a:cubicBezTo>
                    <a:lnTo>
                      <a:pt x="0" y="109243"/>
                    </a:lnTo>
                    <a:cubicBezTo>
                      <a:pt x="0" y="139285"/>
                      <a:pt x="86029" y="163864"/>
                      <a:pt x="191175" y="163864"/>
                    </a:cubicBezTo>
                    <a:cubicBezTo>
                      <a:pt x="296321" y="163864"/>
                      <a:pt x="382350" y="139285"/>
                      <a:pt x="382350" y="109243"/>
                    </a:cubicBezTo>
                    <a:lnTo>
                      <a:pt x="382350" y="0"/>
                    </a:lnTo>
                    <a:cubicBezTo>
                      <a:pt x="382350" y="30042"/>
                      <a:pt x="296321" y="54621"/>
                      <a:pt x="191175" y="54621"/>
                    </a:cubicBezTo>
                    <a:close/>
                  </a:path>
                </a:pathLst>
              </a:custGeom>
              <a:solidFill>
                <a:schemeClr val="bg1">
                  <a:lumMod val="85000"/>
                </a:schemeClr>
              </a:solidFill>
              <a:ln w="6747" cap="flat">
                <a:noFill/>
                <a:prstDash val="solid"/>
                <a:miter/>
              </a:ln>
            </p:spPr>
            <p:txBody>
              <a:bodyPr rtlCol="0" anchor="ctr"/>
              <a:lstStyle/>
              <a:p>
                <a:endParaRPr lang="en-GB"/>
              </a:p>
            </p:txBody>
          </p:sp>
        </p:grpSp>
        <p:sp>
          <p:nvSpPr>
            <p:cNvPr id="61" name="Text Placeholder 3">
              <a:extLst>
                <a:ext uri="{FF2B5EF4-FFF2-40B4-BE49-F238E27FC236}">
                  <a16:creationId xmlns:a16="http://schemas.microsoft.com/office/drawing/2014/main" id="{D44AA809-76EA-47FB-96EB-32A6E34A5D7E}"/>
                </a:ext>
              </a:extLst>
            </p:cNvPr>
            <p:cNvSpPr txBox="1">
              <a:spLocks/>
            </p:cNvSpPr>
            <p:nvPr/>
          </p:nvSpPr>
          <p:spPr>
            <a:xfrm>
              <a:off x="5685247" y="2435877"/>
              <a:ext cx="1661637"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b="1">
                  <a:solidFill>
                    <a:schemeClr val="tx1">
                      <a:lumMod val="50000"/>
                      <a:lumOff val="50000"/>
                    </a:schemeClr>
                  </a:solidFill>
                  <a:latin typeface="Proxima Nova Lt" panose="02000506030000020004" pitchFamily="50" charset="0"/>
                </a:rPr>
                <a:t>New data warehouse</a:t>
              </a:r>
              <a:endParaRPr lang="en-GB" sz="1200">
                <a:solidFill>
                  <a:schemeClr val="tx1">
                    <a:lumMod val="50000"/>
                    <a:lumOff val="50000"/>
                  </a:schemeClr>
                </a:solidFill>
                <a:latin typeface="Proxima Nova Lt" panose="02000506030000020004" pitchFamily="50" charset="0"/>
              </a:endParaRPr>
            </a:p>
          </p:txBody>
        </p:sp>
        <p:pic>
          <p:nvPicPr>
            <p:cNvPr id="2054" name="Picture 6" descr="SSIS - Difference between Merge and Merge Join - Simple BI Insights">
              <a:extLst>
                <a:ext uri="{FF2B5EF4-FFF2-40B4-BE49-F238E27FC236}">
                  <a16:creationId xmlns:a16="http://schemas.microsoft.com/office/drawing/2014/main" id="{2914F3E5-8BAF-435D-B9D7-4C458F5BCC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5074" y="4041625"/>
              <a:ext cx="1510079" cy="862903"/>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Rounded Corners 63">
            <a:extLst>
              <a:ext uri="{FF2B5EF4-FFF2-40B4-BE49-F238E27FC236}">
                <a16:creationId xmlns:a16="http://schemas.microsoft.com/office/drawing/2014/main" id="{4463BAD5-E4DF-4412-911D-175C8C419E1E}"/>
              </a:ext>
            </a:extLst>
          </p:cNvPr>
          <p:cNvSpPr/>
          <p:nvPr/>
        </p:nvSpPr>
        <p:spPr>
          <a:xfrm>
            <a:off x="7115518" y="2521000"/>
            <a:ext cx="981512" cy="629174"/>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 Placeholder 3">
            <a:extLst>
              <a:ext uri="{FF2B5EF4-FFF2-40B4-BE49-F238E27FC236}">
                <a16:creationId xmlns:a16="http://schemas.microsoft.com/office/drawing/2014/main" id="{24EF5619-FC2D-4EC5-8BDA-1395F63C6CB7}"/>
              </a:ext>
            </a:extLst>
          </p:cNvPr>
          <p:cNvSpPr txBox="1">
            <a:spLocks/>
          </p:cNvSpPr>
          <p:nvPr/>
        </p:nvSpPr>
        <p:spPr>
          <a:xfrm>
            <a:off x="6311014" y="1964132"/>
            <a:ext cx="2691581"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b="1">
                <a:solidFill>
                  <a:schemeClr val="tx1">
                    <a:lumMod val="50000"/>
                    <a:lumOff val="50000"/>
                  </a:schemeClr>
                </a:solidFill>
                <a:latin typeface="Proxima Nova Lt" panose="02000506030000020004" pitchFamily="50" charset="0"/>
              </a:rPr>
              <a:t>New custom Reporting Tool </a:t>
            </a:r>
            <a:r>
              <a:rPr lang="en-GB" sz="1200">
                <a:solidFill>
                  <a:schemeClr val="tx1">
                    <a:lumMod val="50000"/>
                    <a:lumOff val="50000"/>
                  </a:schemeClr>
                </a:solidFill>
                <a:latin typeface="Proxima Nova Lt" panose="02000506030000020004" pitchFamily="50" charset="0"/>
              </a:rPr>
              <a:t>to provide standardised global reports </a:t>
            </a:r>
          </a:p>
        </p:txBody>
      </p:sp>
      <p:grpSp>
        <p:nvGrpSpPr>
          <p:cNvPr id="79" name="Group 78">
            <a:extLst>
              <a:ext uri="{FF2B5EF4-FFF2-40B4-BE49-F238E27FC236}">
                <a16:creationId xmlns:a16="http://schemas.microsoft.com/office/drawing/2014/main" id="{0A9DFCD6-A2BE-41F8-AF61-BA0EF92989D0}"/>
              </a:ext>
            </a:extLst>
          </p:cNvPr>
          <p:cNvGrpSpPr/>
          <p:nvPr/>
        </p:nvGrpSpPr>
        <p:grpSpPr>
          <a:xfrm>
            <a:off x="5829090" y="4693733"/>
            <a:ext cx="2371871" cy="1880881"/>
            <a:chOff x="6851459" y="4103769"/>
            <a:chExt cx="2371871" cy="1880881"/>
          </a:xfrm>
        </p:grpSpPr>
        <p:pic>
          <p:nvPicPr>
            <p:cNvPr id="45" name="Picture 4" descr="Tableau Logo for website - Sybyl">
              <a:extLst>
                <a:ext uri="{FF2B5EF4-FFF2-40B4-BE49-F238E27FC236}">
                  <a16:creationId xmlns:a16="http://schemas.microsoft.com/office/drawing/2014/main" id="{FDDAE2C6-0B97-4A75-8058-AC52156DBEE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7027" y="4512324"/>
              <a:ext cx="1472326" cy="1472326"/>
            </a:xfrm>
            <a:prstGeom prst="rect">
              <a:avLst/>
            </a:prstGeom>
            <a:noFill/>
            <a:extLst>
              <a:ext uri="{909E8E84-426E-40DD-AFC4-6F175D3DCCD1}">
                <a14:hiddenFill xmlns:a14="http://schemas.microsoft.com/office/drawing/2010/main">
                  <a:solidFill>
                    <a:srgbClr val="FFFFFF"/>
                  </a:solidFill>
                </a14:hiddenFill>
              </a:ext>
            </a:extLst>
          </p:spPr>
        </p:pic>
        <p:sp>
          <p:nvSpPr>
            <p:cNvPr id="67" name="Text Placeholder 3">
              <a:extLst>
                <a:ext uri="{FF2B5EF4-FFF2-40B4-BE49-F238E27FC236}">
                  <a16:creationId xmlns:a16="http://schemas.microsoft.com/office/drawing/2014/main" id="{59D60F4E-D406-478E-9C1E-C74EFB9CE36D}"/>
                </a:ext>
              </a:extLst>
            </p:cNvPr>
            <p:cNvSpPr txBox="1">
              <a:spLocks/>
            </p:cNvSpPr>
            <p:nvPr/>
          </p:nvSpPr>
          <p:spPr>
            <a:xfrm>
              <a:off x="6851459" y="4103769"/>
              <a:ext cx="2371871"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b="1">
                  <a:solidFill>
                    <a:schemeClr val="tx1">
                      <a:lumMod val="50000"/>
                      <a:lumOff val="50000"/>
                    </a:schemeClr>
                  </a:solidFill>
                  <a:latin typeface="Proxima Nova Lt" panose="02000506030000020004" pitchFamily="50" charset="0"/>
                </a:rPr>
                <a:t>Combined with data from other applications </a:t>
              </a:r>
              <a:r>
                <a:rPr lang="en-GB" sz="1200">
                  <a:solidFill>
                    <a:schemeClr val="tx1">
                      <a:lumMod val="50000"/>
                      <a:lumOff val="50000"/>
                    </a:schemeClr>
                  </a:solidFill>
                  <a:latin typeface="Proxima Nova Lt" panose="02000506030000020004" pitchFamily="50" charset="0"/>
                </a:rPr>
                <a:t>in Tableau for dashboards and analytics</a:t>
              </a:r>
            </a:p>
          </p:txBody>
        </p:sp>
      </p:grpSp>
      <p:pic>
        <p:nvPicPr>
          <p:cNvPr id="49" name="Graphic 48" descr="Document">
            <a:extLst>
              <a:ext uri="{FF2B5EF4-FFF2-40B4-BE49-F238E27FC236}">
                <a16:creationId xmlns:a16="http://schemas.microsoft.com/office/drawing/2014/main" id="{DD59ECB9-F3B6-4335-9BC1-225DD910E1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38343" y="2533977"/>
            <a:ext cx="603220" cy="603220"/>
          </a:xfrm>
          <a:prstGeom prst="rect">
            <a:avLst/>
          </a:prstGeom>
        </p:spPr>
      </p:pic>
      <p:sp>
        <p:nvSpPr>
          <p:cNvPr id="73" name="Rectangle 72">
            <a:extLst>
              <a:ext uri="{FF2B5EF4-FFF2-40B4-BE49-F238E27FC236}">
                <a16:creationId xmlns:a16="http://schemas.microsoft.com/office/drawing/2014/main" id="{92FA0145-D112-4662-B6B3-4B7037EF3B54}"/>
              </a:ext>
            </a:extLst>
          </p:cNvPr>
          <p:cNvSpPr/>
          <p:nvPr/>
        </p:nvSpPr>
        <p:spPr>
          <a:xfrm>
            <a:off x="9695521" y="4538433"/>
            <a:ext cx="1941381" cy="276999"/>
          </a:xfrm>
          <a:prstGeom prst="rect">
            <a:avLst/>
          </a:prstGeom>
        </p:spPr>
        <p:txBody>
          <a:bodyPr wrap="square">
            <a:spAutoFit/>
          </a:bodyPr>
          <a:lstStyle/>
          <a:p>
            <a:r>
              <a:rPr lang="en-US" sz="1200">
                <a:solidFill>
                  <a:srgbClr val="6E7878"/>
                </a:solidFill>
                <a:latin typeface="Proxima Nova Lt" panose="02000506030000020004" pitchFamily="50" charset="0"/>
              </a:rPr>
              <a:t>Executive reporting</a:t>
            </a:r>
            <a:endParaRPr lang="en-GB" sz="1200">
              <a:latin typeface="Proxima Nova Lt" panose="02000506030000020004" pitchFamily="50" charset="0"/>
            </a:endParaRPr>
          </a:p>
        </p:txBody>
      </p:sp>
      <p:sp>
        <p:nvSpPr>
          <p:cNvPr id="75" name="Rectangle 74">
            <a:extLst>
              <a:ext uri="{FF2B5EF4-FFF2-40B4-BE49-F238E27FC236}">
                <a16:creationId xmlns:a16="http://schemas.microsoft.com/office/drawing/2014/main" id="{27254B15-3D8A-4B54-AD0D-084F6AD77E25}"/>
              </a:ext>
            </a:extLst>
          </p:cNvPr>
          <p:cNvSpPr/>
          <p:nvPr/>
        </p:nvSpPr>
        <p:spPr>
          <a:xfrm>
            <a:off x="9680730" y="5350401"/>
            <a:ext cx="1900627" cy="461665"/>
          </a:xfrm>
          <a:prstGeom prst="rect">
            <a:avLst/>
          </a:prstGeom>
        </p:spPr>
        <p:txBody>
          <a:bodyPr wrap="square">
            <a:spAutoFit/>
          </a:bodyPr>
          <a:lstStyle/>
          <a:p>
            <a:r>
              <a:rPr lang="en-US" sz="1200">
                <a:solidFill>
                  <a:srgbClr val="6E7878"/>
                </a:solidFill>
                <a:latin typeface="Proxima Nova Lt" panose="02000506030000020004" pitchFamily="50" charset="0"/>
              </a:rPr>
              <a:t>Global alignment of standards and processes</a:t>
            </a:r>
            <a:endParaRPr lang="en-GB" sz="1200">
              <a:latin typeface="Proxima Nova Lt" panose="02000506030000020004" pitchFamily="50" charset="0"/>
            </a:endParaRPr>
          </a:p>
        </p:txBody>
      </p:sp>
      <p:sp>
        <p:nvSpPr>
          <p:cNvPr id="77" name="Rectangle 76">
            <a:extLst>
              <a:ext uri="{FF2B5EF4-FFF2-40B4-BE49-F238E27FC236}">
                <a16:creationId xmlns:a16="http://schemas.microsoft.com/office/drawing/2014/main" id="{5A923930-2DA9-4507-B214-6D61F39AD857}"/>
              </a:ext>
            </a:extLst>
          </p:cNvPr>
          <p:cNvSpPr/>
          <p:nvPr/>
        </p:nvSpPr>
        <p:spPr>
          <a:xfrm>
            <a:off x="9680731" y="2089277"/>
            <a:ext cx="1732646" cy="276999"/>
          </a:xfrm>
          <a:prstGeom prst="rect">
            <a:avLst/>
          </a:prstGeom>
        </p:spPr>
        <p:txBody>
          <a:bodyPr wrap="square">
            <a:spAutoFit/>
          </a:bodyPr>
          <a:lstStyle/>
          <a:p>
            <a:r>
              <a:rPr lang="en-US" sz="1200">
                <a:solidFill>
                  <a:srgbClr val="6E7878"/>
                </a:solidFill>
                <a:latin typeface="Proxima Nova Lt" panose="02000506030000020004" pitchFamily="50" charset="0"/>
              </a:rPr>
              <a:t>Delivered in 9 months</a:t>
            </a:r>
            <a:endParaRPr lang="en-GB" sz="1200">
              <a:latin typeface="Proxima Nova Lt" panose="02000506030000020004" pitchFamily="50" charset="0"/>
            </a:endParaRPr>
          </a:p>
        </p:txBody>
      </p:sp>
      <p:pic>
        <p:nvPicPr>
          <p:cNvPr id="83" name="Graphic 82" descr="Arrow Clockwise curve">
            <a:extLst>
              <a:ext uri="{FF2B5EF4-FFF2-40B4-BE49-F238E27FC236}">
                <a16:creationId xmlns:a16="http://schemas.microsoft.com/office/drawing/2014/main" id="{776EC73E-387F-45E6-9192-690A10CA6E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118320" flipV="1">
            <a:off x="4235944" y="4233167"/>
            <a:ext cx="1100101" cy="1100101"/>
          </a:xfrm>
          <a:prstGeom prst="rect">
            <a:avLst/>
          </a:prstGeom>
        </p:spPr>
      </p:pic>
      <p:pic>
        <p:nvPicPr>
          <p:cNvPr id="84" name="Graphic 83" descr="Arrow Clockwise curve">
            <a:extLst>
              <a:ext uri="{FF2B5EF4-FFF2-40B4-BE49-F238E27FC236}">
                <a16:creationId xmlns:a16="http://schemas.microsoft.com/office/drawing/2014/main" id="{D99D1271-FFD9-458D-B369-CBE6B6AB4D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710915" flipH="1" flipV="1">
            <a:off x="5953710" y="3471249"/>
            <a:ext cx="1100101" cy="1100101"/>
          </a:xfrm>
          <a:prstGeom prst="rect">
            <a:avLst/>
          </a:prstGeom>
        </p:spPr>
      </p:pic>
      <p:sp>
        <p:nvSpPr>
          <p:cNvPr id="86" name="Rectangle 85">
            <a:extLst>
              <a:ext uri="{FF2B5EF4-FFF2-40B4-BE49-F238E27FC236}">
                <a16:creationId xmlns:a16="http://schemas.microsoft.com/office/drawing/2014/main" id="{AEDAE88B-0436-4AA9-A187-057E4C11698C}"/>
              </a:ext>
            </a:extLst>
          </p:cNvPr>
          <p:cNvSpPr/>
          <p:nvPr/>
        </p:nvSpPr>
        <p:spPr>
          <a:xfrm>
            <a:off x="9678902" y="2925952"/>
            <a:ext cx="1941381" cy="276999"/>
          </a:xfrm>
          <a:prstGeom prst="rect">
            <a:avLst/>
          </a:prstGeom>
        </p:spPr>
        <p:txBody>
          <a:bodyPr wrap="square">
            <a:spAutoFit/>
          </a:bodyPr>
          <a:lstStyle/>
          <a:p>
            <a:r>
              <a:rPr lang="en-US" sz="1200">
                <a:solidFill>
                  <a:srgbClr val="6E7878"/>
                </a:solidFill>
                <a:latin typeface="Proxima Nova Lt" panose="02000506030000020004" pitchFamily="50" charset="0"/>
              </a:rPr>
              <a:t>Local GAAP to IFRS</a:t>
            </a:r>
            <a:endParaRPr lang="en-GB" sz="1200">
              <a:latin typeface="Proxima Nova Lt" panose="02000506030000020004" pitchFamily="50" charset="0"/>
            </a:endParaRPr>
          </a:p>
        </p:txBody>
      </p:sp>
      <p:sp>
        <p:nvSpPr>
          <p:cNvPr id="88" name="Rectangle 87">
            <a:extLst>
              <a:ext uri="{FF2B5EF4-FFF2-40B4-BE49-F238E27FC236}">
                <a16:creationId xmlns:a16="http://schemas.microsoft.com/office/drawing/2014/main" id="{A0715332-DEA8-4B91-A5B7-1F2BCE2AF0DE}"/>
              </a:ext>
            </a:extLst>
          </p:cNvPr>
          <p:cNvSpPr/>
          <p:nvPr/>
        </p:nvSpPr>
        <p:spPr>
          <a:xfrm>
            <a:off x="9695521" y="3729071"/>
            <a:ext cx="1941381" cy="276999"/>
          </a:xfrm>
          <a:prstGeom prst="rect">
            <a:avLst/>
          </a:prstGeom>
        </p:spPr>
        <p:txBody>
          <a:bodyPr wrap="square">
            <a:spAutoFit/>
          </a:bodyPr>
          <a:lstStyle/>
          <a:p>
            <a:r>
              <a:rPr lang="en-US" sz="1200">
                <a:solidFill>
                  <a:srgbClr val="6E7878"/>
                </a:solidFill>
                <a:latin typeface="Proxima Nova Lt" panose="02000506030000020004" pitchFamily="50" charset="0"/>
              </a:rPr>
              <a:t>Local currency to USD</a:t>
            </a:r>
            <a:endParaRPr lang="en-GB" sz="1200">
              <a:latin typeface="Proxima Nova Lt" panose="02000506030000020004" pitchFamily="50" charset="0"/>
            </a:endParaRPr>
          </a:p>
        </p:txBody>
      </p:sp>
      <p:pic>
        <p:nvPicPr>
          <p:cNvPr id="58" name="Picture 57">
            <a:extLst>
              <a:ext uri="{FF2B5EF4-FFF2-40B4-BE49-F238E27FC236}">
                <a16:creationId xmlns:a16="http://schemas.microsoft.com/office/drawing/2014/main" id="{523496A3-8A01-4607-BC95-830B7F96945A}"/>
              </a:ext>
            </a:extLst>
          </p:cNvPr>
          <p:cNvPicPr>
            <a:picLocks/>
          </p:cNvPicPr>
          <p:nvPr/>
        </p:nvPicPr>
        <p:blipFill>
          <a:blip r:embed="rId17"/>
          <a:stretch>
            <a:fillRect/>
          </a:stretch>
        </p:blipFill>
        <p:spPr>
          <a:xfrm>
            <a:off x="9345709" y="2033552"/>
            <a:ext cx="337350" cy="335410"/>
          </a:xfrm>
          <a:prstGeom prst="rect">
            <a:avLst/>
          </a:prstGeom>
        </p:spPr>
      </p:pic>
      <p:pic>
        <p:nvPicPr>
          <p:cNvPr id="59" name="Picture 58">
            <a:extLst>
              <a:ext uri="{FF2B5EF4-FFF2-40B4-BE49-F238E27FC236}">
                <a16:creationId xmlns:a16="http://schemas.microsoft.com/office/drawing/2014/main" id="{EB81C074-03B9-465F-BFC8-C45F9F5E38A3}"/>
              </a:ext>
            </a:extLst>
          </p:cNvPr>
          <p:cNvPicPr>
            <a:picLocks/>
          </p:cNvPicPr>
          <p:nvPr/>
        </p:nvPicPr>
        <p:blipFill>
          <a:blip r:embed="rId17"/>
          <a:stretch>
            <a:fillRect/>
          </a:stretch>
        </p:blipFill>
        <p:spPr>
          <a:xfrm>
            <a:off x="9345709" y="2873251"/>
            <a:ext cx="337350" cy="335410"/>
          </a:xfrm>
          <a:prstGeom prst="rect">
            <a:avLst/>
          </a:prstGeom>
        </p:spPr>
      </p:pic>
      <p:pic>
        <p:nvPicPr>
          <p:cNvPr id="60" name="Picture 59">
            <a:extLst>
              <a:ext uri="{FF2B5EF4-FFF2-40B4-BE49-F238E27FC236}">
                <a16:creationId xmlns:a16="http://schemas.microsoft.com/office/drawing/2014/main" id="{6E771642-7FB5-4D4C-8306-2A2008DA5A3F}"/>
              </a:ext>
            </a:extLst>
          </p:cNvPr>
          <p:cNvPicPr>
            <a:picLocks/>
          </p:cNvPicPr>
          <p:nvPr/>
        </p:nvPicPr>
        <p:blipFill>
          <a:blip r:embed="rId17"/>
          <a:stretch>
            <a:fillRect/>
          </a:stretch>
        </p:blipFill>
        <p:spPr>
          <a:xfrm>
            <a:off x="9345709" y="3684957"/>
            <a:ext cx="337350" cy="335410"/>
          </a:xfrm>
          <a:prstGeom prst="rect">
            <a:avLst/>
          </a:prstGeom>
        </p:spPr>
      </p:pic>
      <p:pic>
        <p:nvPicPr>
          <p:cNvPr id="62" name="Picture 61">
            <a:extLst>
              <a:ext uri="{FF2B5EF4-FFF2-40B4-BE49-F238E27FC236}">
                <a16:creationId xmlns:a16="http://schemas.microsoft.com/office/drawing/2014/main" id="{25F00669-6455-44AC-88F3-4539D16EDBEE}"/>
              </a:ext>
            </a:extLst>
          </p:cNvPr>
          <p:cNvPicPr>
            <a:picLocks/>
          </p:cNvPicPr>
          <p:nvPr/>
        </p:nvPicPr>
        <p:blipFill>
          <a:blip r:embed="rId17"/>
          <a:stretch>
            <a:fillRect/>
          </a:stretch>
        </p:blipFill>
        <p:spPr>
          <a:xfrm>
            <a:off x="9345709" y="4487332"/>
            <a:ext cx="337350" cy="335410"/>
          </a:xfrm>
          <a:prstGeom prst="rect">
            <a:avLst/>
          </a:prstGeom>
        </p:spPr>
      </p:pic>
      <p:pic>
        <p:nvPicPr>
          <p:cNvPr id="63" name="Picture 62">
            <a:extLst>
              <a:ext uri="{FF2B5EF4-FFF2-40B4-BE49-F238E27FC236}">
                <a16:creationId xmlns:a16="http://schemas.microsoft.com/office/drawing/2014/main" id="{8C2A85C3-5430-4317-A7AC-9FE4F46FE35A}"/>
              </a:ext>
            </a:extLst>
          </p:cNvPr>
          <p:cNvPicPr>
            <a:picLocks/>
          </p:cNvPicPr>
          <p:nvPr/>
        </p:nvPicPr>
        <p:blipFill>
          <a:blip r:embed="rId17"/>
          <a:stretch>
            <a:fillRect/>
          </a:stretch>
        </p:blipFill>
        <p:spPr>
          <a:xfrm>
            <a:off x="9345709" y="5308369"/>
            <a:ext cx="337350" cy="335410"/>
          </a:xfrm>
          <a:prstGeom prst="rect">
            <a:avLst/>
          </a:prstGeom>
        </p:spPr>
      </p:pic>
      <p:sp>
        <p:nvSpPr>
          <p:cNvPr id="65" name="Rectangle: Rounded Corners 64">
            <a:extLst>
              <a:ext uri="{FF2B5EF4-FFF2-40B4-BE49-F238E27FC236}">
                <a16:creationId xmlns:a16="http://schemas.microsoft.com/office/drawing/2014/main" id="{E7510568-21A7-4D13-AA4D-71B04627E8E2}"/>
              </a:ext>
            </a:extLst>
          </p:cNvPr>
          <p:cNvSpPr/>
          <p:nvPr/>
        </p:nvSpPr>
        <p:spPr>
          <a:xfrm>
            <a:off x="332070" y="5730909"/>
            <a:ext cx="981512" cy="629174"/>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0" name="Text Placeholder 3">
            <a:extLst>
              <a:ext uri="{FF2B5EF4-FFF2-40B4-BE49-F238E27FC236}">
                <a16:creationId xmlns:a16="http://schemas.microsoft.com/office/drawing/2014/main" id="{AD0A2B28-53C3-4206-8724-95237F2E2DE2}"/>
              </a:ext>
            </a:extLst>
          </p:cNvPr>
          <p:cNvSpPr txBox="1">
            <a:spLocks/>
          </p:cNvSpPr>
          <p:nvPr/>
        </p:nvSpPr>
        <p:spPr>
          <a:xfrm>
            <a:off x="526649" y="6398142"/>
            <a:ext cx="663892" cy="28784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tx1">
                    <a:lumMod val="65000"/>
                    <a:lumOff val="35000"/>
                  </a:schemeClr>
                </a:solidFill>
                <a:latin typeface="Proxima Nova Rg"/>
              </a:rPr>
              <a:t>India</a:t>
            </a:r>
          </a:p>
        </p:txBody>
      </p:sp>
      <p:sp>
        <p:nvSpPr>
          <p:cNvPr id="71" name="Rectangle: Rounded Corners 70">
            <a:extLst>
              <a:ext uri="{FF2B5EF4-FFF2-40B4-BE49-F238E27FC236}">
                <a16:creationId xmlns:a16="http://schemas.microsoft.com/office/drawing/2014/main" id="{8FC0F756-E844-496E-BA82-F6061A50BFF4}"/>
              </a:ext>
            </a:extLst>
          </p:cNvPr>
          <p:cNvSpPr/>
          <p:nvPr/>
        </p:nvSpPr>
        <p:spPr>
          <a:xfrm>
            <a:off x="1482297" y="5729483"/>
            <a:ext cx="981512" cy="629174"/>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2" name="Text Placeholder 3">
            <a:extLst>
              <a:ext uri="{FF2B5EF4-FFF2-40B4-BE49-F238E27FC236}">
                <a16:creationId xmlns:a16="http://schemas.microsoft.com/office/drawing/2014/main" id="{B9D97BA9-C6C1-492F-AD32-F020A73CD0C3}"/>
              </a:ext>
            </a:extLst>
          </p:cNvPr>
          <p:cNvSpPr txBox="1">
            <a:spLocks/>
          </p:cNvSpPr>
          <p:nvPr/>
        </p:nvSpPr>
        <p:spPr>
          <a:xfrm>
            <a:off x="1676876" y="6396716"/>
            <a:ext cx="663892" cy="28784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tx1">
                    <a:lumMod val="65000"/>
                    <a:lumOff val="35000"/>
                  </a:schemeClr>
                </a:solidFill>
                <a:latin typeface="Proxima Nova Rg"/>
              </a:rPr>
              <a:t>Brazil</a:t>
            </a:r>
          </a:p>
        </p:txBody>
      </p:sp>
      <p:pic>
        <p:nvPicPr>
          <p:cNvPr id="1026" name="Picture 2" descr="Oracle Logo For Website - Sybyl">
            <a:extLst>
              <a:ext uri="{FF2B5EF4-FFF2-40B4-BE49-F238E27FC236}">
                <a16:creationId xmlns:a16="http://schemas.microsoft.com/office/drawing/2014/main" id="{F2F8D777-73CB-4875-895C-8818AAFAEB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3008" y="5696204"/>
            <a:ext cx="735907" cy="735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A3CF05B-4AF2-42D2-A069-A34AB9CA20AE}"/>
              </a:ext>
            </a:extLst>
          </p:cNvPr>
          <p:cNvPicPr>
            <a:picLocks noChangeAspect="1"/>
          </p:cNvPicPr>
          <p:nvPr/>
        </p:nvPicPr>
        <p:blipFill>
          <a:blip r:embed="rId19"/>
          <a:stretch>
            <a:fillRect/>
          </a:stretch>
        </p:blipFill>
        <p:spPr>
          <a:xfrm>
            <a:off x="1519479" y="5823899"/>
            <a:ext cx="869636" cy="395289"/>
          </a:xfrm>
          <a:prstGeom prst="rect">
            <a:avLst/>
          </a:prstGeom>
        </p:spPr>
      </p:pic>
      <p:pic>
        <p:nvPicPr>
          <p:cNvPr id="69" name="Graphic 68" descr="Arrow Clockwise curve">
            <a:extLst>
              <a:ext uri="{FF2B5EF4-FFF2-40B4-BE49-F238E27FC236}">
                <a16:creationId xmlns:a16="http://schemas.microsoft.com/office/drawing/2014/main" id="{5C3ADAAC-4A18-443F-B991-FA3639794F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4354585" flipV="1">
            <a:off x="2614478" y="5532892"/>
            <a:ext cx="1100101" cy="1100101"/>
          </a:xfrm>
          <a:prstGeom prst="rect">
            <a:avLst/>
          </a:prstGeom>
        </p:spPr>
      </p:pic>
    </p:spTree>
    <p:extLst>
      <p:ext uri="{BB962C8B-B14F-4D97-AF65-F5344CB8AC3E}">
        <p14:creationId xmlns:p14="http://schemas.microsoft.com/office/powerpoint/2010/main" val="1699626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00238-C162-4758-B829-5B954F895668}"/>
              </a:ext>
            </a:extLst>
          </p:cNvPr>
          <p:cNvSpPr>
            <a:spLocks noGrp="1"/>
          </p:cNvSpPr>
          <p:nvPr>
            <p:ph type="body" sz="quarter" idx="12"/>
          </p:nvPr>
        </p:nvSpPr>
        <p:spPr/>
        <p:txBody>
          <a:bodyPr/>
          <a:lstStyle/>
          <a:p>
            <a:r>
              <a:rPr lang="en-GB"/>
              <a:t>Long term partnership delivering upgrades, support and enhancements to MRI</a:t>
            </a:r>
          </a:p>
        </p:txBody>
      </p:sp>
      <p:sp>
        <p:nvSpPr>
          <p:cNvPr id="3" name="Text Placeholder 2">
            <a:extLst>
              <a:ext uri="{FF2B5EF4-FFF2-40B4-BE49-F238E27FC236}">
                <a16:creationId xmlns:a16="http://schemas.microsoft.com/office/drawing/2014/main" id="{0F0CABA7-BEED-4C86-A214-946B0AC3F5F6}"/>
              </a:ext>
            </a:extLst>
          </p:cNvPr>
          <p:cNvSpPr>
            <a:spLocks noGrp="1"/>
          </p:cNvSpPr>
          <p:nvPr>
            <p:ph type="body" sz="quarter" idx="11"/>
          </p:nvPr>
        </p:nvSpPr>
        <p:spPr/>
        <p:txBody>
          <a:bodyPr/>
          <a:lstStyle/>
          <a:p>
            <a:r>
              <a:rPr lang="en-GB"/>
              <a:t>MRI EU Application Support Team</a:t>
            </a:r>
          </a:p>
        </p:txBody>
      </p:sp>
      <p:sp>
        <p:nvSpPr>
          <p:cNvPr id="5" name="Rectangle: Rounded Corners 4">
            <a:extLst>
              <a:ext uri="{FF2B5EF4-FFF2-40B4-BE49-F238E27FC236}">
                <a16:creationId xmlns:a16="http://schemas.microsoft.com/office/drawing/2014/main" id="{7FCC47D2-6AB1-47CA-A731-D11303D8EAA8}"/>
              </a:ext>
            </a:extLst>
          </p:cNvPr>
          <p:cNvSpPr/>
          <p:nvPr/>
        </p:nvSpPr>
        <p:spPr>
          <a:xfrm>
            <a:off x="1316123" y="1758683"/>
            <a:ext cx="3966091" cy="779465"/>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B210741-DA74-44CB-ACCB-33F70EDC5347}"/>
              </a:ext>
            </a:extLst>
          </p:cNvPr>
          <p:cNvSpPr>
            <a:spLocks noChangeAspect="1"/>
          </p:cNvSpPr>
          <p:nvPr/>
        </p:nvSpPr>
        <p:spPr>
          <a:xfrm>
            <a:off x="992764" y="1853648"/>
            <a:ext cx="575345" cy="575345"/>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Europe">
            <a:extLst>
              <a:ext uri="{FF2B5EF4-FFF2-40B4-BE49-F238E27FC236}">
                <a16:creationId xmlns:a16="http://schemas.microsoft.com/office/drawing/2014/main" id="{7F776289-E438-4772-9E8F-65357482A7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698" y="1896285"/>
            <a:ext cx="457200" cy="457200"/>
          </a:xfrm>
          <a:prstGeom prst="rect">
            <a:avLst/>
          </a:prstGeom>
        </p:spPr>
      </p:pic>
      <p:sp>
        <p:nvSpPr>
          <p:cNvPr id="9" name="Text Placeholder 3">
            <a:extLst>
              <a:ext uri="{FF2B5EF4-FFF2-40B4-BE49-F238E27FC236}">
                <a16:creationId xmlns:a16="http://schemas.microsoft.com/office/drawing/2014/main" id="{45683883-AD83-4F80-8B9A-573534D087EB}"/>
              </a:ext>
            </a:extLst>
          </p:cNvPr>
          <p:cNvSpPr txBox="1">
            <a:spLocks/>
          </p:cNvSpPr>
          <p:nvPr/>
        </p:nvSpPr>
        <p:spPr>
          <a:xfrm>
            <a:off x="1655519" y="1836799"/>
            <a:ext cx="3153920" cy="530399"/>
          </a:xfrm>
          <a:prstGeom prst="rect">
            <a:avLst/>
          </a:prstGeom>
        </p:spPr>
        <p:txBody>
          <a:bodyPr anchor="t"/>
          <a:lstStyle>
            <a:defPPr>
              <a:defRPr lang="en-US"/>
            </a:defPPr>
            <a:lvl1pPr marL="228600" indent="-228600" defTabSz="914400">
              <a:lnSpc>
                <a:spcPct val="90000"/>
              </a:lnSpc>
              <a:spcBef>
                <a:spcPts val="0"/>
              </a:spcBef>
              <a:buClr>
                <a:schemeClr val="accent6"/>
              </a:buClr>
              <a:buFont typeface="Arial" panose="020B0604020202020204" pitchFamily="34" charset="0"/>
              <a:buChar char="•"/>
              <a:defRPr sz="1400">
                <a:solidFill>
                  <a:schemeClr val="tx1">
                    <a:lumMod val="65000"/>
                    <a:lumOff val="35000"/>
                  </a:schemeClr>
                </a:solidFill>
                <a:latin typeface="Proxima Nova Lt" panose="02000506030000020004" pitchFamily="50"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t>Single instance of MRI Windows</a:t>
            </a:r>
          </a:p>
          <a:p>
            <a:r>
              <a:rPr lang="en-US"/>
              <a:t>Corporate, Fund and Property</a:t>
            </a:r>
          </a:p>
          <a:p>
            <a:r>
              <a:rPr lang="en-US"/>
              <a:t>Entities in UK, DE, FR, BE, LU, SP, IT</a:t>
            </a:r>
          </a:p>
        </p:txBody>
      </p:sp>
      <p:sp>
        <p:nvSpPr>
          <p:cNvPr id="10" name="Rectangle: Rounded Corners 9">
            <a:extLst>
              <a:ext uri="{FF2B5EF4-FFF2-40B4-BE49-F238E27FC236}">
                <a16:creationId xmlns:a16="http://schemas.microsoft.com/office/drawing/2014/main" id="{04D26573-22E1-476A-92A1-7FBA7D814647}"/>
              </a:ext>
            </a:extLst>
          </p:cNvPr>
          <p:cNvSpPr/>
          <p:nvPr/>
        </p:nvSpPr>
        <p:spPr>
          <a:xfrm>
            <a:off x="5433134" y="1751589"/>
            <a:ext cx="1908699" cy="779465"/>
          </a:xfrm>
          <a:prstGeom prst="roundRect">
            <a:avLst>
              <a:gd name="adj" fmla="val 473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4D5D3A5A-3D13-4B59-B55A-80DFF47A65F4}"/>
              </a:ext>
            </a:extLst>
          </p:cNvPr>
          <p:cNvSpPr>
            <a:spLocks noChangeAspect="1"/>
          </p:cNvSpPr>
          <p:nvPr/>
        </p:nvSpPr>
        <p:spPr>
          <a:xfrm>
            <a:off x="7051308" y="1837212"/>
            <a:ext cx="575345" cy="575345"/>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083BDB3-33EA-43ED-AB61-9436D7C4F4DE}"/>
              </a:ext>
            </a:extLst>
          </p:cNvPr>
          <p:cNvSpPr/>
          <p:nvPr/>
        </p:nvSpPr>
        <p:spPr>
          <a:xfrm>
            <a:off x="1316123" y="2633113"/>
            <a:ext cx="3966091" cy="1503880"/>
          </a:xfrm>
          <a:prstGeom prst="roundRect">
            <a:avLst>
              <a:gd name="adj" fmla="val 47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3">
            <a:extLst>
              <a:ext uri="{FF2B5EF4-FFF2-40B4-BE49-F238E27FC236}">
                <a16:creationId xmlns:a16="http://schemas.microsoft.com/office/drawing/2014/main" id="{2F4E41FF-01F8-4E58-A7EE-A3DC6E050C32}"/>
              </a:ext>
            </a:extLst>
          </p:cNvPr>
          <p:cNvSpPr txBox="1">
            <a:spLocks/>
          </p:cNvSpPr>
          <p:nvPr/>
        </p:nvSpPr>
        <p:spPr>
          <a:xfrm>
            <a:off x="1655518" y="2733837"/>
            <a:ext cx="3484653" cy="117273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buClr>
                <a:schemeClr val="accent6"/>
              </a:buClr>
            </a:pPr>
            <a:r>
              <a:rPr lang="en-US" sz="1400">
                <a:solidFill>
                  <a:schemeClr val="bg1"/>
                </a:solidFill>
                <a:latin typeface="Proxima Nova Lt" panose="02000506030000020004" pitchFamily="50" charset="0"/>
              </a:rPr>
              <a:t>Local currency and FX rates</a:t>
            </a:r>
          </a:p>
          <a:p>
            <a:pPr>
              <a:spcBef>
                <a:spcPts val="600"/>
              </a:spcBef>
              <a:buClr>
                <a:schemeClr val="accent6"/>
              </a:buClr>
            </a:pPr>
            <a:r>
              <a:rPr lang="en-US" sz="1400">
                <a:solidFill>
                  <a:schemeClr val="bg1"/>
                </a:solidFill>
                <a:latin typeface="Proxima Nova Lt" panose="02000506030000020004" pitchFamily="50" charset="0"/>
              </a:rPr>
              <a:t>Local language tenant invoicing</a:t>
            </a:r>
          </a:p>
          <a:p>
            <a:pPr>
              <a:spcBef>
                <a:spcPts val="600"/>
              </a:spcBef>
              <a:buClr>
                <a:schemeClr val="accent6"/>
              </a:buClr>
            </a:pPr>
            <a:r>
              <a:rPr lang="en-US" sz="1400">
                <a:solidFill>
                  <a:schemeClr val="bg1"/>
                </a:solidFill>
                <a:latin typeface="Proxima Nova Lt" panose="02000506030000020004" pitchFamily="50" charset="0"/>
              </a:rPr>
              <a:t>Local VAT including non-VAT tenants</a:t>
            </a:r>
          </a:p>
          <a:p>
            <a:pPr>
              <a:spcBef>
                <a:spcPts val="600"/>
              </a:spcBef>
              <a:buClr>
                <a:schemeClr val="accent6"/>
              </a:buClr>
            </a:pPr>
            <a:r>
              <a:rPr lang="en-US" sz="1400">
                <a:solidFill>
                  <a:schemeClr val="bg1"/>
                </a:solidFill>
                <a:latin typeface="Proxima Nova Lt" panose="02000506030000020004" pitchFamily="50" charset="0"/>
              </a:rPr>
              <a:t>Local billing frequencies and charges</a:t>
            </a:r>
          </a:p>
          <a:p>
            <a:pPr>
              <a:spcBef>
                <a:spcPts val="600"/>
              </a:spcBef>
              <a:buClr>
                <a:schemeClr val="accent6"/>
              </a:buClr>
            </a:pPr>
            <a:r>
              <a:rPr lang="en-US" sz="1400">
                <a:solidFill>
                  <a:schemeClr val="bg1"/>
                </a:solidFill>
                <a:latin typeface="Proxima Nova Lt" panose="02000506030000020004" pitchFamily="50" charset="0"/>
              </a:rPr>
              <a:t>Local GAAP to IFRS</a:t>
            </a:r>
          </a:p>
        </p:txBody>
      </p:sp>
      <p:sp>
        <p:nvSpPr>
          <p:cNvPr id="15" name="Oval 14">
            <a:extLst>
              <a:ext uri="{FF2B5EF4-FFF2-40B4-BE49-F238E27FC236}">
                <a16:creationId xmlns:a16="http://schemas.microsoft.com/office/drawing/2014/main" id="{DA24FF6E-0912-4E43-A9B9-BCF3EE02D4C7}"/>
              </a:ext>
            </a:extLst>
          </p:cNvPr>
          <p:cNvSpPr>
            <a:spLocks noChangeAspect="1"/>
          </p:cNvSpPr>
          <p:nvPr/>
        </p:nvSpPr>
        <p:spPr>
          <a:xfrm>
            <a:off x="992764" y="2798245"/>
            <a:ext cx="575345" cy="575345"/>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1C1D42A6-F964-443F-A0C1-528DD4D31C68}"/>
              </a:ext>
            </a:extLst>
          </p:cNvPr>
          <p:cNvSpPr/>
          <p:nvPr/>
        </p:nvSpPr>
        <p:spPr>
          <a:xfrm>
            <a:off x="1316123" y="4231957"/>
            <a:ext cx="3966091" cy="2373027"/>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3">
            <a:extLst>
              <a:ext uri="{FF2B5EF4-FFF2-40B4-BE49-F238E27FC236}">
                <a16:creationId xmlns:a16="http://schemas.microsoft.com/office/drawing/2014/main" id="{8C2245FB-D186-413B-9F27-19237C4879D4}"/>
              </a:ext>
            </a:extLst>
          </p:cNvPr>
          <p:cNvSpPr txBox="1">
            <a:spLocks/>
          </p:cNvSpPr>
          <p:nvPr/>
        </p:nvSpPr>
        <p:spPr>
          <a:xfrm>
            <a:off x="1655519" y="4428195"/>
            <a:ext cx="3622608" cy="20635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chemeClr val="accent6"/>
              </a:buClr>
            </a:pPr>
            <a:r>
              <a:rPr lang="en-US" sz="1400">
                <a:solidFill>
                  <a:schemeClr val="tx1">
                    <a:lumMod val="65000"/>
                    <a:lumOff val="35000"/>
                  </a:schemeClr>
                </a:solidFill>
                <a:latin typeface="Proxima Nova Lt" panose="02000506030000020004" pitchFamily="50" charset="0"/>
              </a:rPr>
              <a:t>Service charge reconciliation</a:t>
            </a:r>
          </a:p>
          <a:p>
            <a:pPr>
              <a:spcBef>
                <a:spcPts val="0"/>
              </a:spcBef>
              <a:buClr>
                <a:schemeClr val="accent6"/>
              </a:buClr>
            </a:pPr>
            <a:r>
              <a:rPr lang="en-US" sz="1400">
                <a:solidFill>
                  <a:schemeClr val="tx1">
                    <a:lumMod val="65000"/>
                    <a:lumOff val="35000"/>
                  </a:schemeClr>
                </a:solidFill>
                <a:latin typeface="Proxima Nova Lt" panose="02000506030000020004" pitchFamily="50" charset="0"/>
              </a:rPr>
              <a:t>Property, fund and corporate budgeting</a:t>
            </a:r>
          </a:p>
          <a:p>
            <a:pPr>
              <a:spcBef>
                <a:spcPts val="0"/>
              </a:spcBef>
              <a:buClr>
                <a:schemeClr val="accent6"/>
              </a:buClr>
            </a:pPr>
            <a:r>
              <a:rPr lang="en-US" sz="1400">
                <a:solidFill>
                  <a:schemeClr val="tx1">
                    <a:lumMod val="65000"/>
                    <a:lumOff val="35000"/>
                  </a:schemeClr>
                </a:solidFill>
                <a:latin typeface="Proxima Nova Lt" panose="02000506030000020004" pitchFamily="50" charset="0"/>
              </a:rPr>
              <a:t>Expense reporting </a:t>
            </a:r>
          </a:p>
          <a:p>
            <a:pPr>
              <a:spcBef>
                <a:spcPts val="0"/>
              </a:spcBef>
              <a:buClr>
                <a:schemeClr val="accent6"/>
              </a:buClr>
            </a:pPr>
            <a:r>
              <a:rPr lang="en-US" sz="1400">
                <a:solidFill>
                  <a:schemeClr val="tx1">
                    <a:lumMod val="65000"/>
                    <a:lumOff val="35000"/>
                  </a:schemeClr>
                </a:solidFill>
                <a:latin typeface="Proxima Nova Lt" panose="02000506030000020004" pitchFamily="50" charset="0"/>
              </a:rPr>
              <a:t>Purchase orders</a:t>
            </a:r>
          </a:p>
          <a:p>
            <a:pPr>
              <a:spcBef>
                <a:spcPts val="0"/>
              </a:spcBef>
              <a:buClr>
                <a:schemeClr val="accent6"/>
              </a:buClr>
            </a:pPr>
            <a:r>
              <a:rPr lang="en-US" sz="1400">
                <a:solidFill>
                  <a:schemeClr val="tx1">
                    <a:lumMod val="65000"/>
                    <a:lumOff val="35000"/>
                  </a:schemeClr>
                </a:solidFill>
                <a:latin typeface="Proxima Nova Lt" panose="02000506030000020004" pitchFamily="50" charset="0"/>
              </a:rPr>
              <a:t>Development project management</a:t>
            </a:r>
          </a:p>
          <a:p>
            <a:pPr>
              <a:spcBef>
                <a:spcPts val="0"/>
              </a:spcBef>
              <a:buClr>
                <a:schemeClr val="accent6"/>
              </a:buClr>
            </a:pPr>
            <a:r>
              <a:rPr lang="en-US" sz="1400">
                <a:solidFill>
                  <a:schemeClr val="tx1">
                    <a:lumMod val="65000"/>
                    <a:lumOff val="35000"/>
                  </a:schemeClr>
                </a:solidFill>
                <a:latin typeface="Proxima Nova Lt" panose="02000506030000020004" pitchFamily="50" charset="0"/>
              </a:rPr>
              <a:t>Lease administration</a:t>
            </a:r>
          </a:p>
          <a:p>
            <a:pPr>
              <a:spcBef>
                <a:spcPts val="0"/>
              </a:spcBef>
              <a:buClr>
                <a:schemeClr val="accent6"/>
              </a:buClr>
            </a:pPr>
            <a:r>
              <a:rPr lang="en-US" sz="1400">
                <a:solidFill>
                  <a:schemeClr val="tx1">
                    <a:lumMod val="65000"/>
                    <a:lumOff val="35000"/>
                  </a:schemeClr>
                </a:solidFill>
                <a:latin typeface="Proxima Nova Lt" panose="02000506030000020004" pitchFamily="50" charset="0"/>
              </a:rPr>
              <a:t>SEPA-compliant direct debit payment</a:t>
            </a:r>
          </a:p>
          <a:p>
            <a:pPr>
              <a:spcBef>
                <a:spcPts val="0"/>
              </a:spcBef>
              <a:buClr>
                <a:schemeClr val="accent6"/>
              </a:buClr>
            </a:pPr>
            <a:r>
              <a:rPr lang="en-US" sz="1400">
                <a:solidFill>
                  <a:schemeClr val="tx1">
                    <a:lumMod val="65000"/>
                    <a:lumOff val="35000"/>
                  </a:schemeClr>
                </a:solidFill>
                <a:latin typeface="Proxima Nova Lt" panose="02000506030000020004" pitchFamily="50" charset="0"/>
              </a:rPr>
              <a:t>Electronic vendor payment</a:t>
            </a:r>
          </a:p>
          <a:p>
            <a:pPr>
              <a:spcBef>
                <a:spcPts val="0"/>
              </a:spcBef>
              <a:buClr>
                <a:schemeClr val="accent6"/>
              </a:buClr>
            </a:pPr>
            <a:r>
              <a:rPr lang="en-US" sz="1400">
                <a:solidFill>
                  <a:schemeClr val="tx1">
                    <a:lumMod val="65000"/>
                    <a:lumOff val="35000"/>
                  </a:schemeClr>
                </a:solidFill>
                <a:latin typeface="Proxima Nova Lt" panose="02000506030000020004" pitchFamily="50" charset="0"/>
              </a:rPr>
              <a:t>SharePoint (paperless invoicing)</a:t>
            </a:r>
          </a:p>
          <a:p>
            <a:pPr>
              <a:spcBef>
                <a:spcPts val="0"/>
              </a:spcBef>
              <a:buClr>
                <a:schemeClr val="accent6"/>
              </a:buClr>
            </a:pPr>
            <a:r>
              <a:rPr lang="en-US" sz="1400">
                <a:solidFill>
                  <a:schemeClr val="tx1">
                    <a:lumMod val="65000"/>
                    <a:lumOff val="35000"/>
                  </a:schemeClr>
                </a:solidFill>
                <a:latin typeface="Proxima Nova Lt" panose="02000506030000020004" pitchFamily="50" charset="0"/>
              </a:rPr>
              <a:t>Salesforce (corporate outreach)</a:t>
            </a:r>
          </a:p>
        </p:txBody>
      </p:sp>
      <p:pic>
        <p:nvPicPr>
          <p:cNvPr id="19" name="Graphic 18" descr="Euro">
            <a:extLst>
              <a:ext uri="{FF2B5EF4-FFF2-40B4-BE49-F238E27FC236}">
                <a16:creationId xmlns:a16="http://schemas.microsoft.com/office/drawing/2014/main" id="{8B4075AA-F837-4B33-9AC7-D0B14DE5DB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398" y="2848439"/>
            <a:ext cx="457200" cy="457200"/>
          </a:xfrm>
          <a:prstGeom prst="rect">
            <a:avLst/>
          </a:prstGeom>
        </p:spPr>
      </p:pic>
      <p:sp>
        <p:nvSpPr>
          <p:cNvPr id="20" name="Text Placeholder 3">
            <a:extLst>
              <a:ext uri="{FF2B5EF4-FFF2-40B4-BE49-F238E27FC236}">
                <a16:creationId xmlns:a16="http://schemas.microsoft.com/office/drawing/2014/main" id="{C3ACD0C2-C11D-4213-8CAD-972E998D6C71}"/>
              </a:ext>
            </a:extLst>
          </p:cNvPr>
          <p:cNvSpPr txBox="1">
            <a:spLocks/>
          </p:cNvSpPr>
          <p:nvPr/>
        </p:nvSpPr>
        <p:spPr>
          <a:xfrm>
            <a:off x="5342176" y="1697718"/>
            <a:ext cx="840440" cy="655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6000">
                <a:solidFill>
                  <a:schemeClr val="accent6"/>
                </a:solidFill>
                <a:latin typeface="Proxima Nova Rg" panose="02000506030000020004" pitchFamily="50" charset="0"/>
              </a:rPr>
              <a:t>8</a:t>
            </a:r>
          </a:p>
        </p:txBody>
      </p:sp>
      <p:sp>
        <p:nvSpPr>
          <p:cNvPr id="22" name="Rectangle: Rounded Corners 21">
            <a:extLst>
              <a:ext uri="{FF2B5EF4-FFF2-40B4-BE49-F238E27FC236}">
                <a16:creationId xmlns:a16="http://schemas.microsoft.com/office/drawing/2014/main" id="{C9BF029E-610C-4DE0-B8B3-BF8A044BC00C}"/>
              </a:ext>
            </a:extLst>
          </p:cNvPr>
          <p:cNvSpPr/>
          <p:nvPr/>
        </p:nvSpPr>
        <p:spPr>
          <a:xfrm>
            <a:off x="7768848" y="1751589"/>
            <a:ext cx="2804457" cy="779465"/>
          </a:xfrm>
          <a:prstGeom prst="roundRect">
            <a:avLst>
              <a:gd name="adj" fmla="val 47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1409B572-9A1A-4C01-AC0D-6B7CDED6F910}"/>
              </a:ext>
            </a:extLst>
          </p:cNvPr>
          <p:cNvSpPr>
            <a:spLocks noChangeAspect="1"/>
          </p:cNvSpPr>
          <p:nvPr/>
        </p:nvSpPr>
        <p:spPr>
          <a:xfrm>
            <a:off x="10285632" y="1836799"/>
            <a:ext cx="575345" cy="575345"/>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aphic 4" descr="Users">
            <a:extLst>
              <a:ext uri="{FF2B5EF4-FFF2-40B4-BE49-F238E27FC236}">
                <a16:creationId xmlns:a16="http://schemas.microsoft.com/office/drawing/2014/main" id="{28D4A17F-A343-4386-A19C-4925FF77DCDA}"/>
              </a:ext>
            </a:extLst>
          </p:cNvPr>
          <p:cNvGrpSpPr/>
          <p:nvPr/>
        </p:nvGrpSpPr>
        <p:grpSpPr>
          <a:xfrm>
            <a:off x="10365535" y="1973484"/>
            <a:ext cx="429867" cy="280788"/>
            <a:chOff x="10846080" y="2544080"/>
            <a:chExt cx="800100" cy="499109"/>
          </a:xfrm>
          <a:solidFill>
            <a:srgbClr val="A6A6A6"/>
          </a:solidFill>
        </p:grpSpPr>
        <p:sp>
          <p:nvSpPr>
            <p:cNvPr id="25" name="Freeform: Shape 24">
              <a:extLst>
                <a:ext uri="{FF2B5EF4-FFF2-40B4-BE49-F238E27FC236}">
                  <a16:creationId xmlns:a16="http://schemas.microsoft.com/office/drawing/2014/main" id="{A22B08BB-71D0-41F0-8762-04B3448BD62B}"/>
                </a:ext>
              </a:extLst>
            </p:cNvPr>
            <p:cNvSpPr/>
            <p:nvPr/>
          </p:nvSpPr>
          <p:spPr>
            <a:xfrm>
              <a:off x="10931805" y="254408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lumMod val="65000"/>
              </a:schemeClr>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80E059CE-EEDD-4773-981F-18186E8937AB}"/>
                </a:ext>
              </a:extLst>
            </p:cNvPr>
            <p:cNvSpPr/>
            <p:nvPr/>
          </p:nvSpPr>
          <p:spPr>
            <a:xfrm>
              <a:off x="11389005" y="254408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lumMod val="65000"/>
              </a:schemeClr>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A98E632-4A8D-4183-B2FC-2116A7555BA7}"/>
                </a:ext>
              </a:extLst>
            </p:cNvPr>
            <p:cNvSpPr/>
            <p:nvPr/>
          </p:nvSpPr>
          <p:spPr>
            <a:xfrm>
              <a:off x="11074680" y="287174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bg1">
                <a:lumMod val="50000"/>
              </a:schemeClr>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03631FE1-CE81-46D1-AAD1-F75364C960FB}"/>
                </a:ext>
              </a:extLst>
            </p:cNvPr>
            <p:cNvSpPr/>
            <p:nvPr/>
          </p:nvSpPr>
          <p:spPr>
            <a:xfrm>
              <a:off x="11160405" y="267743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lumMod val="50000"/>
              </a:schemeClr>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601FE47E-B654-4A8C-A9C1-491A4E716755}"/>
                </a:ext>
              </a:extLst>
            </p:cNvPr>
            <p:cNvSpPr/>
            <p:nvPr/>
          </p:nvSpPr>
          <p:spPr>
            <a:xfrm>
              <a:off x="11335665" y="273839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bg1">
                <a:lumMod val="65000"/>
              </a:schemeClr>
            </a:solid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D973710-CF42-4F50-84C5-7C8C18EA8494}"/>
                </a:ext>
              </a:extLst>
            </p:cNvPr>
            <p:cNvSpPr/>
            <p:nvPr/>
          </p:nvSpPr>
          <p:spPr>
            <a:xfrm>
              <a:off x="10846080" y="273839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bg1">
                <a:lumMod val="65000"/>
              </a:schemeClr>
            </a:solidFill>
            <a:ln w="9525" cap="flat">
              <a:noFill/>
              <a:prstDash val="solid"/>
              <a:miter/>
            </a:ln>
          </p:spPr>
          <p:txBody>
            <a:bodyPr rtlCol="0" anchor="ctr"/>
            <a:lstStyle/>
            <a:p>
              <a:endParaRPr lang="en-GB"/>
            </a:p>
          </p:txBody>
        </p:sp>
      </p:grpSp>
      <p:sp>
        <p:nvSpPr>
          <p:cNvPr id="31" name="Text Placeholder 3">
            <a:extLst>
              <a:ext uri="{FF2B5EF4-FFF2-40B4-BE49-F238E27FC236}">
                <a16:creationId xmlns:a16="http://schemas.microsoft.com/office/drawing/2014/main" id="{F16E0414-995B-4A20-B22A-D3A4545DDAAF}"/>
              </a:ext>
            </a:extLst>
          </p:cNvPr>
          <p:cNvSpPr txBox="1">
            <a:spLocks/>
          </p:cNvSpPr>
          <p:nvPr/>
        </p:nvSpPr>
        <p:spPr>
          <a:xfrm>
            <a:off x="7780425" y="1731875"/>
            <a:ext cx="1440613" cy="655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6000">
                <a:solidFill>
                  <a:schemeClr val="accent6"/>
                </a:solidFill>
                <a:latin typeface="Proxima Nova Rg" panose="02000506030000020004" pitchFamily="50" charset="0"/>
              </a:rPr>
              <a:t>2-3</a:t>
            </a:r>
          </a:p>
        </p:txBody>
      </p:sp>
      <p:sp>
        <p:nvSpPr>
          <p:cNvPr id="21" name="Text Placeholder 3">
            <a:extLst>
              <a:ext uri="{FF2B5EF4-FFF2-40B4-BE49-F238E27FC236}">
                <a16:creationId xmlns:a16="http://schemas.microsoft.com/office/drawing/2014/main" id="{E68B9647-4A38-4A45-8B9B-C9C0BD171E3C}"/>
              </a:ext>
            </a:extLst>
          </p:cNvPr>
          <p:cNvSpPr txBox="1">
            <a:spLocks/>
          </p:cNvSpPr>
          <p:nvPr/>
        </p:nvSpPr>
        <p:spPr>
          <a:xfrm>
            <a:off x="9236391" y="1896285"/>
            <a:ext cx="804176" cy="54088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bg1"/>
                </a:solidFill>
                <a:latin typeface="Proxima Nova Lt" panose="02000506030000020004" pitchFamily="50" charset="0"/>
              </a:rPr>
              <a:t>Support FTEs</a:t>
            </a:r>
          </a:p>
          <a:p>
            <a:pPr marL="0" indent="0">
              <a:spcBef>
                <a:spcPts val="0"/>
              </a:spcBef>
              <a:buNone/>
            </a:pPr>
            <a:endParaRPr lang="en-US" sz="1400">
              <a:solidFill>
                <a:schemeClr val="bg1"/>
              </a:solidFill>
              <a:latin typeface="Proxima Nova Lt" panose="02000506030000020004" pitchFamily="50" charset="0"/>
            </a:endParaRPr>
          </a:p>
        </p:txBody>
      </p:sp>
      <p:sp>
        <p:nvSpPr>
          <p:cNvPr id="32" name="Text Placeholder 3">
            <a:extLst>
              <a:ext uri="{FF2B5EF4-FFF2-40B4-BE49-F238E27FC236}">
                <a16:creationId xmlns:a16="http://schemas.microsoft.com/office/drawing/2014/main" id="{60628E98-2679-426D-9831-D641E7CCB9D8}"/>
              </a:ext>
            </a:extLst>
          </p:cNvPr>
          <p:cNvSpPr txBox="1">
            <a:spLocks/>
          </p:cNvSpPr>
          <p:nvPr/>
        </p:nvSpPr>
        <p:spPr>
          <a:xfrm>
            <a:off x="6163203" y="1883367"/>
            <a:ext cx="804176" cy="274452"/>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a:solidFill>
                  <a:schemeClr val="tx1">
                    <a:lumMod val="65000"/>
                    <a:lumOff val="35000"/>
                  </a:schemeClr>
                </a:solidFill>
                <a:latin typeface="Proxima Nova Lt" panose="02000506030000020004" pitchFamily="50" charset="0"/>
              </a:rPr>
              <a:t>Years</a:t>
            </a:r>
          </a:p>
        </p:txBody>
      </p:sp>
      <p:pic>
        <p:nvPicPr>
          <p:cNvPr id="33" name="Graphic 32" descr="Flip calendar">
            <a:extLst>
              <a:ext uri="{FF2B5EF4-FFF2-40B4-BE49-F238E27FC236}">
                <a16:creationId xmlns:a16="http://schemas.microsoft.com/office/drawing/2014/main" id="{4817411D-D19A-41ED-AF98-364581D7C9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12565" y="1887407"/>
            <a:ext cx="457200" cy="457200"/>
          </a:xfrm>
          <a:prstGeom prst="rect">
            <a:avLst/>
          </a:prstGeom>
        </p:spPr>
      </p:pic>
      <p:sp>
        <p:nvSpPr>
          <p:cNvPr id="34" name="Rectangle: Rounded Corners 33">
            <a:extLst>
              <a:ext uri="{FF2B5EF4-FFF2-40B4-BE49-F238E27FC236}">
                <a16:creationId xmlns:a16="http://schemas.microsoft.com/office/drawing/2014/main" id="{ED5BF729-DD4D-48E0-B23B-3A46215F943C}"/>
              </a:ext>
            </a:extLst>
          </p:cNvPr>
          <p:cNvSpPr/>
          <p:nvPr/>
        </p:nvSpPr>
        <p:spPr>
          <a:xfrm>
            <a:off x="5433134" y="2650865"/>
            <a:ext cx="5140171" cy="2154421"/>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7432814E-E791-4726-B651-D2E779929946}"/>
              </a:ext>
            </a:extLst>
          </p:cNvPr>
          <p:cNvSpPr>
            <a:spLocks noChangeAspect="1"/>
          </p:cNvSpPr>
          <p:nvPr/>
        </p:nvSpPr>
        <p:spPr>
          <a:xfrm>
            <a:off x="10292795" y="2814608"/>
            <a:ext cx="575345" cy="575345"/>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6CAE9CD9-FDB6-4980-B7A6-38B3CFA45AEB}"/>
              </a:ext>
            </a:extLst>
          </p:cNvPr>
          <p:cNvSpPr>
            <a:spLocks noChangeAspect="1"/>
          </p:cNvSpPr>
          <p:nvPr/>
        </p:nvSpPr>
        <p:spPr>
          <a:xfrm>
            <a:off x="992764" y="4442146"/>
            <a:ext cx="575345" cy="575345"/>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Graphic 38" descr="Link">
            <a:extLst>
              <a:ext uri="{FF2B5EF4-FFF2-40B4-BE49-F238E27FC236}">
                <a16:creationId xmlns:a16="http://schemas.microsoft.com/office/drawing/2014/main" id="{BCEBF019-134A-4CD1-B470-55F47948BC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021571" y="4461855"/>
            <a:ext cx="503999" cy="503999"/>
          </a:xfrm>
          <a:prstGeom prst="rect">
            <a:avLst/>
          </a:prstGeom>
        </p:spPr>
      </p:pic>
      <p:pic>
        <p:nvPicPr>
          <p:cNvPr id="40" name="Picture 39">
            <a:extLst>
              <a:ext uri="{FF2B5EF4-FFF2-40B4-BE49-F238E27FC236}">
                <a16:creationId xmlns:a16="http://schemas.microsoft.com/office/drawing/2014/main" id="{D49972A5-D8BC-4899-B255-25A9A974AC67}"/>
              </a:ext>
            </a:extLst>
          </p:cNvPr>
          <p:cNvPicPr>
            <a:picLocks/>
          </p:cNvPicPr>
          <p:nvPr/>
        </p:nvPicPr>
        <p:blipFill>
          <a:blip r:embed="rId11"/>
          <a:stretch>
            <a:fillRect/>
          </a:stretch>
        </p:blipFill>
        <p:spPr>
          <a:xfrm>
            <a:off x="5635094" y="2793176"/>
            <a:ext cx="337350" cy="335410"/>
          </a:xfrm>
          <a:prstGeom prst="rect">
            <a:avLst/>
          </a:prstGeom>
        </p:spPr>
      </p:pic>
      <p:sp>
        <p:nvSpPr>
          <p:cNvPr id="42" name="Rectangle: Rounded Corners 41">
            <a:extLst>
              <a:ext uri="{FF2B5EF4-FFF2-40B4-BE49-F238E27FC236}">
                <a16:creationId xmlns:a16="http://schemas.microsoft.com/office/drawing/2014/main" id="{F4142AE9-608E-4AF4-BDE5-33AB5A201628}"/>
              </a:ext>
            </a:extLst>
          </p:cNvPr>
          <p:cNvSpPr/>
          <p:nvPr/>
        </p:nvSpPr>
        <p:spPr>
          <a:xfrm>
            <a:off x="5433134" y="4905916"/>
            <a:ext cx="5140171" cy="1695304"/>
          </a:xfrm>
          <a:prstGeom prst="roundRect">
            <a:avLst>
              <a:gd name="adj" fmla="val 4735"/>
            </a:avLst>
          </a:prstGeom>
          <a:solidFill>
            <a:schemeClr val="bg1"/>
          </a:solidFill>
          <a:ln>
            <a:noFill/>
            <a:prstDash val="dash"/>
          </a:ln>
          <a:effectLst>
            <a:outerShdw blurRad="50800" sx="101000" sy="101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 Placeholder 3">
            <a:extLst>
              <a:ext uri="{FF2B5EF4-FFF2-40B4-BE49-F238E27FC236}">
                <a16:creationId xmlns:a16="http://schemas.microsoft.com/office/drawing/2014/main" id="{546A2412-EC9C-4A42-A3B2-51CC6CC61B00}"/>
              </a:ext>
            </a:extLst>
          </p:cNvPr>
          <p:cNvSpPr txBox="1">
            <a:spLocks/>
          </p:cNvSpPr>
          <p:nvPr/>
        </p:nvSpPr>
        <p:spPr>
          <a:xfrm>
            <a:off x="6061775" y="2836868"/>
            <a:ext cx="1422102"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Access control</a:t>
            </a:r>
          </a:p>
        </p:txBody>
      </p:sp>
      <p:pic>
        <p:nvPicPr>
          <p:cNvPr id="44" name="Picture 43">
            <a:extLst>
              <a:ext uri="{FF2B5EF4-FFF2-40B4-BE49-F238E27FC236}">
                <a16:creationId xmlns:a16="http://schemas.microsoft.com/office/drawing/2014/main" id="{DCBEA615-CB37-4E06-A3D8-82F0A9E6E36C}"/>
              </a:ext>
            </a:extLst>
          </p:cNvPr>
          <p:cNvPicPr>
            <a:picLocks/>
          </p:cNvPicPr>
          <p:nvPr/>
        </p:nvPicPr>
        <p:blipFill>
          <a:blip r:embed="rId11"/>
          <a:stretch>
            <a:fillRect/>
          </a:stretch>
        </p:blipFill>
        <p:spPr>
          <a:xfrm>
            <a:off x="5635094" y="3260998"/>
            <a:ext cx="337350" cy="335410"/>
          </a:xfrm>
          <a:prstGeom prst="rect">
            <a:avLst/>
          </a:prstGeom>
        </p:spPr>
      </p:pic>
      <p:sp>
        <p:nvSpPr>
          <p:cNvPr id="45" name="Text Placeholder 3">
            <a:extLst>
              <a:ext uri="{FF2B5EF4-FFF2-40B4-BE49-F238E27FC236}">
                <a16:creationId xmlns:a16="http://schemas.microsoft.com/office/drawing/2014/main" id="{79D0DE81-DCB7-4EA6-8F8B-699A81D6AF28}"/>
              </a:ext>
            </a:extLst>
          </p:cNvPr>
          <p:cNvSpPr txBox="1">
            <a:spLocks/>
          </p:cNvSpPr>
          <p:nvPr/>
        </p:nvSpPr>
        <p:spPr>
          <a:xfrm>
            <a:off x="6061775" y="3307825"/>
            <a:ext cx="1564878"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Entity setup</a:t>
            </a:r>
          </a:p>
        </p:txBody>
      </p:sp>
      <p:pic>
        <p:nvPicPr>
          <p:cNvPr id="46" name="Picture 45">
            <a:extLst>
              <a:ext uri="{FF2B5EF4-FFF2-40B4-BE49-F238E27FC236}">
                <a16:creationId xmlns:a16="http://schemas.microsoft.com/office/drawing/2014/main" id="{72211769-D384-4BCC-BC83-74A6EBDD5A5E}"/>
              </a:ext>
            </a:extLst>
          </p:cNvPr>
          <p:cNvPicPr>
            <a:picLocks/>
          </p:cNvPicPr>
          <p:nvPr/>
        </p:nvPicPr>
        <p:blipFill>
          <a:blip r:embed="rId11"/>
          <a:stretch>
            <a:fillRect/>
          </a:stretch>
        </p:blipFill>
        <p:spPr>
          <a:xfrm>
            <a:off x="5635094" y="3741921"/>
            <a:ext cx="337350" cy="335410"/>
          </a:xfrm>
          <a:prstGeom prst="rect">
            <a:avLst/>
          </a:prstGeom>
        </p:spPr>
      </p:pic>
      <p:sp>
        <p:nvSpPr>
          <p:cNvPr id="47" name="Text Placeholder 3">
            <a:extLst>
              <a:ext uri="{FF2B5EF4-FFF2-40B4-BE49-F238E27FC236}">
                <a16:creationId xmlns:a16="http://schemas.microsoft.com/office/drawing/2014/main" id="{6010AA7F-EA5A-42B4-97DE-58F8DCDCADE6}"/>
              </a:ext>
            </a:extLst>
          </p:cNvPr>
          <p:cNvSpPr txBox="1">
            <a:spLocks/>
          </p:cNvSpPr>
          <p:nvPr/>
        </p:nvSpPr>
        <p:spPr>
          <a:xfrm>
            <a:off x="6061775" y="3787655"/>
            <a:ext cx="1564878"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Issue resolution</a:t>
            </a:r>
          </a:p>
        </p:txBody>
      </p:sp>
      <p:pic>
        <p:nvPicPr>
          <p:cNvPr id="48" name="Picture 47">
            <a:extLst>
              <a:ext uri="{FF2B5EF4-FFF2-40B4-BE49-F238E27FC236}">
                <a16:creationId xmlns:a16="http://schemas.microsoft.com/office/drawing/2014/main" id="{E4581509-2D37-43BB-B0D8-0A7409D77794}"/>
              </a:ext>
            </a:extLst>
          </p:cNvPr>
          <p:cNvPicPr>
            <a:picLocks/>
          </p:cNvPicPr>
          <p:nvPr/>
        </p:nvPicPr>
        <p:blipFill>
          <a:blip r:embed="rId11"/>
          <a:stretch>
            <a:fillRect/>
          </a:stretch>
        </p:blipFill>
        <p:spPr>
          <a:xfrm>
            <a:off x="5635094" y="4232676"/>
            <a:ext cx="337350" cy="335410"/>
          </a:xfrm>
          <a:prstGeom prst="rect">
            <a:avLst/>
          </a:prstGeom>
        </p:spPr>
      </p:pic>
      <p:sp>
        <p:nvSpPr>
          <p:cNvPr id="49" name="Text Placeholder 3">
            <a:extLst>
              <a:ext uri="{FF2B5EF4-FFF2-40B4-BE49-F238E27FC236}">
                <a16:creationId xmlns:a16="http://schemas.microsoft.com/office/drawing/2014/main" id="{B4DD5468-3270-4783-863F-F64C9CB4875E}"/>
              </a:ext>
            </a:extLst>
          </p:cNvPr>
          <p:cNvSpPr txBox="1">
            <a:spLocks/>
          </p:cNvSpPr>
          <p:nvPr/>
        </p:nvSpPr>
        <p:spPr>
          <a:xfrm>
            <a:off x="6061775" y="4276368"/>
            <a:ext cx="1564878"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Upgrades</a:t>
            </a:r>
          </a:p>
        </p:txBody>
      </p:sp>
      <p:pic>
        <p:nvPicPr>
          <p:cNvPr id="50" name="Picture 49">
            <a:extLst>
              <a:ext uri="{FF2B5EF4-FFF2-40B4-BE49-F238E27FC236}">
                <a16:creationId xmlns:a16="http://schemas.microsoft.com/office/drawing/2014/main" id="{FFBEEE94-6089-4CAF-9EC6-3F1DDEAF4AA4}"/>
              </a:ext>
            </a:extLst>
          </p:cNvPr>
          <p:cNvPicPr>
            <a:picLocks/>
          </p:cNvPicPr>
          <p:nvPr/>
        </p:nvPicPr>
        <p:blipFill>
          <a:blip r:embed="rId11"/>
          <a:stretch>
            <a:fillRect/>
          </a:stretch>
        </p:blipFill>
        <p:spPr>
          <a:xfrm>
            <a:off x="7907099" y="2793176"/>
            <a:ext cx="337350" cy="335410"/>
          </a:xfrm>
          <a:prstGeom prst="rect">
            <a:avLst/>
          </a:prstGeom>
        </p:spPr>
      </p:pic>
      <p:sp>
        <p:nvSpPr>
          <p:cNvPr id="51" name="Text Placeholder 3">
            <a:extLst>
              <a:ext uri="{FF2B5EF4-FFF2-40B4-BE49-F238E27FC236}">
                <a16:creationId xmlns:a16="http://schemas.microsoft.com/office/drawing/2014/main" id="{4B8E99E6-37EB-4086-A5BF-7353D3445200}"/>
              </a:ext>
            </a:extLst>
          </p:cNvPr>
          <p:cNvSpPr txBox="1">
            <a:spLocks/>
          </p:cNvSpPr>
          <p:nvPr/>
        </p:nvSpPr>
        <p:spPr>
          <a:xfrm>
            <a:off x="8334275" y="2836868"/>
            <a:ext cx="1422102"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Custom reports</a:t>
            </a:r>
          </a:p>
        </p:txBody>
      </p:sp>
      <p:pic>
        <p:nvPicPr>
          <p:cNvPr id="52" name="Picture 51">
            <a:extLst>
              <a:ext uri="{FF2B5EF4-FFF2-40B4-BE49-F238E27FC236}">
                <a16:creationId xmlns:a16="http://schemas.microsoft.com/office/drawing/2014/main" id="{699F4314-1D88-4F6C-B3C0-DE6BB48890C3}"/>
              </a:ext>
            </a:extLst>
          </p:cNvPr>
          <p:cNvPicPr>
            <a:picLocks/>
          </p:cNvPicPr>
          <p:nvPr/>
        </p:nvPicPr>
        <p:blipFill>
          <a:blip r:embed="rId11"/>
          <a:stretch>
            <a:fillRect/>
          </a:stretch>
        </p:blipFill>
        <p:spPr>
          <a:xfrm>
            <a:off x="7907099" y="3260998"/>
            <a:ext cx="337350" cy="335410"/>
          </a:xfrm>
          <a:prstGeom prst="rect">
            <a:avLst/>
          </a:prstGeom>
        </p:spPr>
      </p:pic>
      <p:sp>
        <p:nvSpPr>
          <p:cNvPr id="53" name="Text Placeholder 3">
            <a:extLst>
              <a:ext uri="{FF2B5EF4-FFF2-40B4-BE49-F238E27FC236}">
                <a16:creationId xmlns:a16="http://schemas.microsoft.com/office/drawing/2014/main" id="{CE716C44-2FCB-4DEF-874C-1A00417B7683}"/>
              </a:ext>
            </a:extLst>
          </p:cNvPr>
          <p:cNvSpPr txBox="1">
            <a:spLocks/>
          </p:cNvSpPr>
          <p:nvPr/>
        </p:nvSpPr>
        <p:spPr>
          <a:xfrm>
            <a:off x="8334275" y="3307825"/>
            <a:ext cx="1422102"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Integrations</a:t>
            </a:r>
          </a:p>
        </p:txBody>
      </p:sp>
      <p:pic>
        <p:nvPicPr>
          <p:cNvPr id="54" name="Picture 53">
            <a:extLst>
              <a:ext uri="{FF2B5EF4-FFF2-40B4-BE49-F238E27FC236}">
                <a16:creationId xmlns:a16="http://schemas.microsoft.com/office/drawing/2014/main" id="{660CC933-A256-401F-80F1-24AF2E01B665}"/>
              </a:ext>
            </a:extLst>
          </p:cNvPr>
          <p:cNvPicPr>
            <a:picLocks/>
          </p:cNvPicPr>
          <p:nvPr/>
        </p:nvPicPr>
        <p:blipFill>
          <a:blip r:embed="rId11"/>
          <a:stretch>
            <a:fillRect/>
          </a:stretch>
        </p:blipFill>
        <p:spPr>
          <a:xfrm>
            <a:off x="7907099" y="3741921"/>
            <a:ext cx="337350" cy="335410"/>
          </a:xfrm>
          <a:prstGeom prst="rect">
            <a:avLst/>
          </a:prstGeom>
        </p:spPr>
      </p:pic>
      <p:sp>
        <p:nvSpPr>
          <p:cNvPr id="55" name="Text Placeholder 3">
            <a:extLst>
              <a:ext uri="{FF2B5EF4-FFF2-40B4-BE49-F238E27FC236}">
                <a16:creationId xmlns:a16="http://schemas.microsoft.com/office/drawing/2014/main" id="{A7B3EC83-6194-46F0-A3C0-E7CC397CB2B2}"/>
              </a:ext>
            </a:extLst>
          </p:cNvPr>
          <p:cNvSpPr txBox="1">
            <a:spLocks/>
          </p:cNvSpPr>
          <p:nvPr/>
        </p:nvSpPr>
        <p:spPr>
          <a:xfrm>
            <a:off x="8334275" y="3787655"/>
            <a:ext cx="1780323"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Enhancements</a:t>
            </a:r>
          </a:p>
        </p:txBody>
      </p:sp>
      <p:pic>
        <p:nvPicPr>
          <p:cNvPr id="56" name="Picture 55">
            <a:extLst>
              <a:ext uri="{FF2B5EF4-FFF2-40B4-BE49-F238E27FC236}">
                <a16:creationId xmlns:a16="http://schemas.microsoft.com/office/drawing/2014/main" id="{3722645D-8D7E-47E4-8BB1-CAFB0CD43424}"/>
              </a:ext>
            </a:extLst>
          </p:cNvPr>
          <p:cNvPicPr>
            <a:picLocks/>
          </p:cNvPicPr>
          <p:nvPr/>
        </p:nvPicPr>
        <p:blipFill>
          <a:blip r:embed="rId11"/>
          <a:stretch>
            <a:fillRect/>
          </a:stretch>
        </p:blipFill>
        <p:spPr>
          <a:xfrm>
            <a:off x="7907099" y="4232676"/>
            <a:ext cx="337350" cy="335410"/>
          </a:xfrm>
          <a:prstGeom prst="rect">
            <a:avLst/>
          </a:prstGeom>
        </p:spPr>
      </p:pic>
      <p:sp>
        <p:nvSpPr>
          <p:cNvPr id="57" name="Text Placeholder 3">
            <a:extLst>
              <a:ext uri="{FF2B5EF4-FFF2-40B4-BE49-F238E27FC236}">
                <a16:creationId xmlns:a16="http://schemas.microsoft.com/office/drawing/2014/main" id="{D89D4EA7-0625-4639-874A-F00A06C04CB9}"/>
              </a:ext>
            </a:extLst>
          </p:cNvPr>
          <p:cNvSpPr txBox="1">
            <a:spLocks/>
          </p:cNvSpPr>
          <p:nvPr/>
        </p:nvSpPr>
        <p:spPr>
          <a:xfrm>
            <a:off x="8334275" y="4276368"/>
            <a:ext cx="1422102"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Configuration</a:t>
            </a:r>
          </a:p>
        </p:txBody>
      </p:sp>
      <p:pic>
        <p:nvPicPr>
          <p:cNvPr id="59" name="Graphic 58" descr="Tools">
            <a:extLst>
              <a:ext uri="{FF2B5EF4-FFF2-40B4-BE49-F238E27FC236}">
                <a16:creationId xmlns:a16="http://schemas.microsoft.com/office/drawing/2014/main" id="{B977770D-746D-4C76-8DA8-3CDA08F560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81904" y="2884672"/>
            <a:ext cx="413498" cy="413498"/>
          </a:xfrm>
          <a:prstGeom prst="rect">
            <a:avLst/>
          </a:prstGeom>
        </p:spPr>
      </p:pic>
      <p:sp>
        <p:nvSpPr>
          <p:cNvPr id="60" name="Text Placeholder 3">
            <a:extLst>
              <a:ext uri="{FF2B5EF4-FFF2-40B4-BE49-F238E27FC236}">
                <a16:creationId xmlns:a16="http://schemas.microsoft.com/office/drawing/2014/main" id="{9D7E2866-91A5-4954-857D-4F10B0D669F1}"/>
              </a:ext>
            </a:extLst>
          </p:cNvPr>
          <p:cNvSpPr txBox="1">
            <a:spLocks/>
          </p:cNvSpPr>
          <p:nvPr/>
        </p:nvSpPr>
        <p:spPr>
          <a:xfrm>
            <a:off x="5673287" y="4967662"/>
            <a:ext cx="4619508" cy="4176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000">
                <a:solidFill>
                  <a:schemeClr val="tx1">
                    <a:lumMod val="50000"/>
                    <a:lumOff val="50000"/>
                  </a:schemeClr>
                </a:solidFill>
                <a:latin typeface="Proxima Nova Rg" panose="02000506030000020004" pitchFamily="50" charset="0"/>
              </a:rPr>
              <a:t>MRI to Dynamics AX Migration</a:t>
            </a:r>
          </a:p>
        </p:txBody>
      </p:sp>
      <p:sp>
        <p:nvSpPr>
          <p:cNvPr id="62" name="Text Placeholder 3">
            <a:extLst>
              <a:ext uri="{FF2B5EF4-FFF2-40B4-BE49-F238E27FC236}">
                <a16:creationId xmlns:a16="http://schemas.microsoft.com/office/drawing/2014/main" id="{7B0281F6-266D-4D80-A736-25538F9D7D4C}"/>
              </a:ext>
            </a:extLst>
          </p:cNvPr>
          <p:cNvSpPr txBox="1">
            <a:spLocks/>
          </p:cNvSpPr>
          <p:nvPr/>
        </p:nvSpPr>
        <p:spPr>
          <a:xfrm>
            <a:off x="5459903" y="5477965"/>
            <a:ext cx="390906" cy="4176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b="1">
                <a:solidFill>
                  <a:schemeClr val="accent6"/>
                </a:solidFill>
                <a:latin typeface="Brush Script MT" panose="03060802040406070304" pitchFamily="66" charset="0"/>
              </a:rPr>
              <a:t>1</a:t>
            </a:r>
          </a:p>
        </p:txBody>
      </p:sp>
      <p:sp>
        <p:nvSpPr>
          <p:cNvPr id="63" name="Text Placeholder 3">
            <a:extLst>
              <a:ext uri="{FF2B5EF4-FFF2-40B4-BE49-F238E27FC236}">
                <a16:creationId xmlns:a16="http://schemas.microsoft.com/office/drawing/2014/main" id="{E7D878EA-A44B-43B2-BC2C-63FD0429A84B}"/>
              </a:ext>
            </a:extLst>
          </p:cNvPr>
          <p:cNvSpPr txBox="1">
            <a:spLocks/>
          </p:cNvSpPr>
          <p:nvPr/>
        </p:nvSpPr>
        <p:spPr>
          <a:xfrm>
            <a:off x="6395266" y="6037349"/>
            <a:ext cx="390906" cy="4176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b="1">
                <a:solidFill>
                  <a:schemeClr val="accent6"/>
                </a:solidFill>
                <a:latin typeface="Brush Script MT" panose="03060802040406070304" pitchFamily="66" charset="0"/>
              </a:rPr>
              <a:t>2</a:t>
            </a:r>
          </a:p>
        </p:txBody>
      </p:sp>
      <p:sp>
        <p:nvSpPr>
          <p:cNvPr id="66" name="Text Placeholder 3">
            <a:extLst>
              <a:ext uri="{FF2B5EF4-FFF2-40B4-BE49-F238E27FC236}">
                <a16:creationId xmlns:a16="http://schemas.microsoft.com/office/drawing/2014/main" id="{2A6F7872-FB30-4C22-BFA8-26DB530A322E}"/>
              </a:ext>
            </a:extLst>
          </p:cNvPr>
          <p:cNvSpPr txBox="1">
            <a:spLocks/>
          </p:cNvSpPr>
          <p:nvPr/>
        </p:nvSpPr>
        <p:spPr>
          <a:xfrm>
            <a:off x="7937931" y="5472598"/>
            <a:ext cx="390906" cy="4176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b="1">
                <a:solidFill>
                  <a:schemeClr val="accent6"/>
                </a:solidFill>
                <a:latin typeface="Brush Script MT" panose="03060802040406070304" pitchFamily="66" charset="0"/>
              </a:rPr>
              <a:t>3</a:t>
            </a:r>
          </a:p>
        </p:txBody>
      </p:sp>
      <p:sp>
        <p:nvSpPr>
          <p:cNvPr id="67" name="Text Placeholder 3">
            <a:extLst>
              <a:ext uri="{FF2B5EF4-FFF2-40B4-BE49-F238E27FC236}">
                <a16:creationId xmlns:a16="http://schemas.microsoft.com/office/drawing/2014/main" id="{3100B7D4-FBD9-4118-83C7-9AD5B6E54878}"/>
              </a:ext>
            </a:extLst>
          </p:cNvPr>
          <p:cNvSpPr txBox="1">
            <a:spLocks/>
          </p:cNvSpPr>
          <p:nvPr/>
        </p:nvSpPr>
        <p:spPr>
          <a:xfrm>
            <a:off x="9344701" y="6037349"/>
            <a:ext cx="390906" cy="4176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b="1">
                <a:solidFill>
                  <a:schemeClr val="accent6"/>
                </a:solidFill>
                <a:latin typeface="Brush Script MT" panose="03060802040406070304" pitchFamily="66" charset="0"/>
              </a:rPr>
              <a:t>4</a:t>
            </a:r>
          </a:p>
        </p:txBody>
      </p:sp>
      <p:sp>
        <p:nvSpPr>
          <p:cNvPr id="68" name="Text Placeholder 3">
            <a:extLst>
              <a:ext uri="{FF2B5EF4-FFF2-40B4-BE49-F238E27FC236}">
                <a16:creationId xmlns:a16="http://schemas.microsoft.com/office/drawing/2014/main" id="{B817516A-69B4-4693-BF37-694796F1BD44}"/>
              </a:ext>
            </a:extLst>
          </p:cNvPr>
          <p:cNvSpPr txBox="1">
            <a:spLocks/>
          </p:cNvSpPr>
          <p:nvPr/>
        </p:nvSpPr>
        <p:spPr>
          <a:xfrm>
            <a:off x="5765370" y="5575170"/>
            <a:ext cx="1422102"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Data review</a:t>
            </a:r>
          </a:p>
        </p:txBody>
      </p:sp>
      <p:sp>
        <p:nvSpPr>
          <p:cNvPr id="69" name="Text Placeholder 3">
            <a:extLst>
              <a:ext uri="{FF2B5EF4-FFF2-40B4-BE49-F238E27FC236}">
                <a16:creationId xmlns:a16="http://schemas.microsoft.com/office/drawing/2014/main" id="{E913F7F7-FBBE-40D2-B78C-8DBC8719CA51}"/>
              </a:ext>
            </a:extLst>
          </p:cNvPr>
          <p:cNvSpPr txBox="1">
            <a:spLocks/>
          </p:cNvSpPr>
          <p:nvPr/>
        </p:nvSpPr>
        <p:spPr>
          <a:xfrm>
            <a:off x="6716672" y="6113287"/>
            <a:ext cx="1422102"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Data clean-up</a:t>
            </a:r>
          </a:p>
        </p:txBody>
      </p:sp>
      <p:sp>
        <p:nvSpPr>
          <p:cNvPr id="70" name="Text Placeholder 3">
            <a:extLst>
              <a:ext uri="{FF2B5EF4-FFF2-40B4-BE49-F238E27FC236}">
                <a16:creationId xmlns:a16="http://schemas.microsoft.com/office/drawing/2014/main" id="{5393105A-0BD7-4BEB-8E06-0C9CD690FD5D}"/>
              </a:ext>
            </a:extLst>
          </p:cNvPr>
          <p:cNvSpPr txBox="1">
            <a:spLocks/>
          </p:cNvSpPr>
          <p:nvPr/>
        </p:nvSpPr>
        <p:spPr>
          <a:xfrm>
            <a:off x="8263251" y="5575170"/>
            <a:ext cx="1422102"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Data export</a:t>
            </a:r>
          </a:p>
        </p:txBody>
      </p:sp>
      <p:sp>
        <p:nvSpPr>
          <p:cNvPr id="71" name="Text Placeholder 3">
            <a:extLst>
              <a:ext uri="{FF2B5EF4-FFF2-40B4-BE49-F238E27FC236}">
                <a16:creationId xmlns:a16="http://schemas.microsoft.com/office/drawing/2014/main" id="{5C6D3C80-FABB-4B92-9514-BA61A5098546}"/>
              </a:ext>
            </a:extLst>
          </p:cNvPr>
          <p:cNvSpPr txBox="1">
            <a:spLocks/>
          </p:cNvSpPr>
          <p:nvPr/>
        </p:nvSpPr>
        <p:spPr>
          <a:xfrm>
            <a:off x="9673462" y="6113287"/>
            <a:ext cx="983569" cy="3012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Archive</a:t>
            </a:r>
          </a:p>
        </p:txBody>
      </p:sp>
      <p:pic>
        <p:nvPicPr>
          <p:cNvPr id="72" name="Graphic 71" descr="Arrow Clockwise curve">
            <a:extLst>
              <a:ext uri="{FF2B5EF4-FFF2-40B4-BE49-F238E27FC236}">
                <a16:creationId xmlns:a16="http://schemas.microsoft.com/office/drawing/2014/main" id="{10397A94-A662-43D2-91E7-35CA3D030D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8309930" flipV="1">
            <a:off x="5816018" y="5807243"/>
            <a:ext cx="639581" cy="639581"/>
          </a:xfrm>
          <a:prstGeom prst="rect">
            <a:avLst/>
          </a:prstGeom>
        </p:spPr>
      </p:pic>
      <p:pic>
        <p:nvPicPr>
          <p:cNvPr id="73" name="Graphic 72" descr="Arrow Clockwise curve">
            <a:extLst>
              <a:ext uri="{FF2B5EF4-FFF2-40B4-BE49-F238E27FC236}">
                <a16:creationId xmlns:a16="http://schemas.microsoft.com/office/drawing/2014/main" id="{28E1C519-A828-4054-BF51-FBF286C24CF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3041557" flipV="1">
            <a:off x="8045136" y="5851633"/>
            <a:ext cx="639581" cy="639581"/>
          </a:xfrm>
          <a:prstGeom prst="rect">
            <a:avLst/>
          </a:prstGeom>
        </p:spPr>
      </p:pic>
      <p:pic>
        <p:nvPicPr>
          <p:cNvPr id="74" name="Graphic 73" descr="Arrow Clockwise curve">
            <a:extLst>
              <a:ext uri="{FF2B5EF4-FFF2-40B4-BE49-F238E27FC236}">
                <a16:creationId xmlns:a16="http://schemas.microsoft.com/office/drawing/2014/main" id="{DF7A0EDE-7C56-4343-BDA5-0FBED02770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9709273" flipH="1" flipV="1">
            <a:off x="9378218" y="5470916"/>
            <a:ext cx="639581" cy="639581"/>
          </a:xfrm>
          <a:prstGeom prst="rect">
            <a:avLst/>
          </a:prstGeom>
        </p:spPr>
      </p:pic>
      <p:sp>
        <p:nvSpPr>
          <p:cNvPr id="80" name="Text Placeholder 3">
            <a:extLst>
              <a:ext uri="{FF2B5EF4-FFF2-40B4-BE49-F238E27FC236}">
                <a16:creationId xmlns:a16="http://schemas.microsoft.com/office/drawing/2014/main" id="{1717179D-440D-40E7-A599-A36B6983BF80}"/>
              </a:ext>
            </a:extLst>
          </p:cNvPr>
          <p:cNvSpPr txBox="1">
            <a:spLocks/>
          </p:cNvSpPr>
          <p:nvPr/>
        </p:nvSpPr>
        <p:spPr>
          <a:xfrm>
            <a:off x="6102250" y="2183219"/>
            <a:ext cx="1236730" cy="31042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200">
                <a:solidFill>
                  <a:schemeClr val="tx1">
                    <a:lumMod val="65000"/>
                    <a:lumOff val="35000"/>
                  </a:schemeClr>
                </a:solidFill>
                <a:latin typeface="Proxima Nova Lt" panose="02000506030000020004" pitchFamily="50" charset="0"/>
              </a:rPr>
              <a:t>2009-2017</a:t>
            </a:r>
          </a:p>
          <a:p>
            <a:pPr marL="0" indent="0">
              <a:spcBef>
                <a:spcPts val="0"/>
              </a:spcBef>
              <a:buNone/>
            </a:pPr>
            <a:endParaRPr lang="en-US" sz="1400">
              <a:solidFill>
                <a:schemeClr val="tx1">
                  <a:lumMod val="65000"/>
                  <a:lumOff val="35000"/>
                </a:schemeClr>
              </a:solidFill>
              <a:latin typeface="Proxima Nova Lt" panose="02000506030000020004" pitchFamily="50" charset="0"/>
            </a:endParaRPr>
          </a:p>
        </p:txBody>
      </p:sp>
    </p:spTree>
    <p:extLst>
      <p:ext uri="{BB962C8B-B14F-4D97-AF65-F5344CB8AC3E}">
        <p14:creationId xmlns:p14="http://schemas.microsoft.com/office/powerpoint/2010/main" val="137154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98F0A-5467-44EF-8C60-C0D4EA0A871D}"/>
              </a:ext>
            </a:extLst>
          </p:cNvPr>
          <p:cNvSpPr>
            <a:spLocks noGrp="1"/>
          </p:cNvSpPr>
          <p:nvPr>
            <p:ph type="body" sz="quarter" idx="13"/>
          </p:nvPr>
        </p:nvSpPr>
        <p:spPr/>
        <p:txBody>
          <a:bodyPr/>
          <a:lstStyle/>
          <a:p>
            <a:r>
              <a:rPr lang="en-GB"/>
              <a:t>How Can We Help?</a:t>
            </a:r>
            <a:endParaRPr lang="en-GB" dirty="0"/>
          </a:p>
        </p:txBody>
      </p:sp>
    </p:spTree>
    <p:extLst>
      <p:ext uri="{BB962C8B-B14F-4D97-AF65-F5344CB8AC3E}">
        <p14:creationId xmlns:p14="http://schemas.microsoft.com/office/powerpoint/2010/main" val="15594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FA0C6A-6E83-4B2B-BF29-39D5D9D376AE}"/>
              </a:ext>
            </a:extLst>
          </p:cNvPr>
          <p:cNvSpPr>
            <a:spLocks noGrp="1"/>
          </p:cNvSpPr>
          <p:nvPr>
            <p:ph type="body" sz="quarter" idx="10"/>
          </p:nvPr>
        </p:nvSpPr>
        <p:spPr/>
        <p:txBody>
          <a:bodyPr/>
          <a:lstStyle/>
          <a:p>
            <a:r>
              <a:rPr lang="en-GB" dirty="0"/>
              <a:t>Our Company</a:t>
            </a:r>
          </a:p>
          <a:p>
            <a:r>
              <a:rPr lang="en-GB" dirty="0"/>
              <a:t>MRI Support &amp; Services</a:t>
            </a:r>
          </a:p>
          <a:p>
            <a:r>
              <a:rPr lang="en-GB" dirty="0"/>
              <a:t>Case Studies</a:t>
            </a:r>
          </a:p>
          <a:p>
            <a:r>
              <a:rPr lang="en-GB" dirty="0"/>
              <a:t>How Can We Help?</a:t>
            </a:r>
          </a:p>
        </p:txBody>
      </p:sp>
    </p:spTree>
    <p:extLst>
      <p:ext uri="{BB962C8B-B14F-4D97-AF65-F5344CB8AC3E}">
        <p14:creationId xmlns:p14="http://schemas.microsoft.com/office/powerpoint/2010/main" val="257742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B90347-0544-41C7-A2FE-7F7F64895936}"/>
              </a:ext>
            </a:extLst>
          </p:cNvPr>
          <p:cNvSpPr>
            <a:spLocks noGrp="1"/>
          </p:cNvSpPr>
          <p:nvPr>
            <p:ph type="body" sz="quarter" idx="13"/>
          </p:nvPr>
        </p:nvSpPr>
        <p:spPr/>
        <p:txBody>
          <a:bodyPr/>
          <a:lstStyle/>
          <a:p>
            <a:r>
              <a:rPr lang="en-GB" dirty="0"/>
              <a:t>Our Company</a:t>
            </a:r>
            <a:endParaRPr lang="en-US" dirty="0"/>
          </a:p>
        </p:txBody>
      </p:sp>
    </p:spTree>
    <p:extLst>
      <p:ext uri="{BB962C8B-B14F-4D97-AF65-F5344CB8AC3E}">
        <p14:creationId xmlns:p14="http://schemas.microsoft.com/office/powerpoint/2010/main" val="3573207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0111BC-D03F-4101-BBED-0BDBA166CDAF}"/>
              </a:ext>
            </a:extLst>
          </p:cNvPr>
          <p:cNvSpPr>
            <a:spLocks noGrp="1"/>
          </p:cNvSpPr>
          <p:nvPr>
            <p:ph type="body" sz="quarter" idx="12"/>
          </p:nvPr>
        </p:nvSpPr>
        <p:spPr>
          <a:prstGeom prst="rect">
            <a:avLst/>
          </a:prstGeom>
        </p:spPr>
        <p:txBody>
          <a:bodyPr/>
          <a:lstStyle/>
          <a:p>
            <a:r>
              <a:rPr lang="en-ZA" sz="2000"/>
              <a:t>Bringing industry knowledge and innovative technologies together in practical solutions</a:t>
            </a:r>
          </a:p>
        </p:txBody>
      </p:sp>
      <p:sp>
        <p:nvSpPr>
          <p:cNvPr id="2" name="Text Placeholder 1">
            <a:extLst>
              <a:ext uri="{FF2B5EF4-FFF2-40B4-BE49-F238E27FC236}">
                <a16:creationId xmlns:a16="http://schemas.microsoft.com/office/drawing/2014/main" id="{E59088BB-5346-4DD4-BBA8-AA32BE5C642A}"/>
              </a:ext>
            </a:extLst>
          </p:cNvPr>
          <p:cNvSpPr>
            <a:spLocks noGrp="1"/>
          </p:cNvSpPr>
          <p:nvPr>
            <p:ph type="body" sz="quarter" idx="11"/>
          </p:nvPr>
        </p:nvSpPr>
        <p:spPr/>
        <p:txBody>
          <a:bodyPr/>
          <a:lstStyle/>
          <a:p>
            <a:r>
              <a:rPr lang="en-US" sz="2800"/>
              <a:t>Our Unique Offering</a:t>
            </a:r>
            <a:endParaRPr lang="en-US"/>
          </a:p>
        </p:txBody>
      </p:sp>
      <p:pic>
        <p:nvPicPr>
          <p:cNvPr id="31" name="Picture 30" descr="icon-automation-engine-560x560px.png">
            <a:extLst>
              <a:ext uri="{FF2B5EF4-FFF2-40B4-BE49-F238E27FC236}">
                <a16:creationId xmlns:a16="http://schemas.microsoft.com/office/drawing/2014/main" id="{41C0C72D-8491-4882-A9B4-4421E3A6D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5454" y="1691374"/>
            <a:ext cx="1232981" cy="1232981"/>
          </a:xfrm>
          <a:prstGeom prst="rect">
            <a:avLst/>
          </a:prstGeom>
        </p:spPr>
      </p:pic>
      <p:pic>
        <p:nvPicPr>
          <p:cNvPr id="32" name="Picture 31">
            <a:extLst>
              <a:ext uri="{FF2B5EF4-FFF2-40B4-BE49-F238E27FC236}">
                <a16:creationId xmlns:a16="http://schemas.microsoft.com/office/drawing/2014/main" id="{BE7D6443-F93B-4341-A4BA-D320D23900A5}"/>
              </a:ext>
            </a:extLst>
          </p:cNvPr>
          <p:cNvPicPr>
            <a:picLocks noChangeAspect="1"/>
          </p:cNvPicPr>
          <p:nvPr/>
        </p:nvPicPr>
        <p:blipFill>
          <a:blip r:embed="rId4"/>
          <a:stretch>
            <a:fillRect/>
          </a:stretch>
        </p:blipFill>
        <p:spPr>
          <a:xfrm>
            <a:off x="3078912" y="1691374"/>
            <a:ext cx="1355246" cy="1359840"/>
          </a:xfrm>
          <a:prstGeom prst="rect">
            <a:avLst/>
          </a:prstGeom>
        </p:spPr>
      </p:pic>
      <p:pic>
        <p:nvPicPr>
          <p:cNvPr id="33" name="Picture 32">
            <a:extLst>
              <a:ext uri="{FF2B5EF4-FFF2-40B4-BE49-F238E27FC236}">
                <a16:creationId xmlns:a16="http://schemas.microsoft.com/office/drawing/2014/main" id="{407DC9DF-53E0-4989-8E07-FD7827015448}"/>
              </a:ext>
            </a:extLst>
          </p:cNvPr>
          <p:cNvPicPr>
            <a:picLocks noChangeAspect="1"/>
          </p:cNvPicPr>
          <p:nvPr/>
        </p:nvPicPr>
        <p:blipFill>
          <a:blip r:embed="rId5"/>
          <a:stretch>
            <a:fillRect/>
          </a:stretch>
        </p:blipFill>
        <p:spPr>
          <a:xfrm>
            <a:off x="5346261" y="1700509"/>
            <a:ext cx="1355247" cy="1355247"/>
          </a:xfrm>
          <a:prstGeom prst="rect">
            <a:avLst/>
          </a:prstGeom>
        </p:spPr>
      </p:pic>
      <p:pic>
        <p:nvPicPr>
          <p:cNvPr id="34" name="Picture 33">
            <a:extLst>
              <a:ext uri="{FF2B5EF4-FFF2-40B4-BE49-F238E27FC236}">
                <a16:creationId xmlns:a16="http://schemas.microsoft.com/office/drawing/2014/main" id="{FBCE82E8-7379-4D92-BBAB-DC4EFD1EEFE2}"/>
              </a:ext>
            </a:extLst>
          </p:cNvPr>
          <p:cNvPicPr>
            <a:picLocks noChangeAspect="1"/>
          </p:cNvPicPr>
          <p:nvPr/>
        </p:nvPicPr>
        <p:blipFill>
          <a:blip r:embed="rId6"/>
          <a:stretch>
            <a:fillRect/>
          </a:stretch>
        </p:blipFill>
        <p:spPr>
          <a:xfrm>
            <a:off x="7569195" y="1700509"/>
            <a:ext cx="1359840" cy="1359840"/>
          </a:xfrm>
          <a:prstGeom prst="rect">
            <a:avLst/>
          </a:prstGeom>
        </p:spPr>
      </p:pic>
      <p:pic>
        <p:nvPicPr>
          <p:cNvPr id="35" name="Picture 34">
            <a:extLst>
              <a:ext uri="{FF2B5EF4-FFF2-40B4-BE49-F238E27FC236}">
                <a16:creationId xmlns:a16="http://schemas.microsoft.com/office/drawing/2014/main" id="{ACB2B903-EEF6-4887-87D3-F985C5DCBB97}"/>
              </a:ext>
            </a:extLst>
          </p:cNvPr>
          <p:cNvPicPr>
            <a:picLocks noChangeAspect="1"/>
          </p:cNvPicPr>
          <p:nvPr/>
        </p:nvPicPr>
        <p:blipFill rotWithShape="1">
          <a:blip r:embed="rId7">
            <a:extLst>
              <a:ext uri="{28A0092B-C50C-407E-A947-70E740481C1C}">
                <a14:useLocalDpi xmlns:a14="http://schemas.microsoft.com/office/drawing/2010/main" val="0"/>
              </a:ext>
            </a:extLst>
          </a:blip>
          <a:srcRect t="5643"/>
          <a:stretch/>
        </p:blipFill>
        <p:spPr>
          <a:xfrm>
            <a:off x="830683" y="1818152"/>
            <a:ext cx="1207221" cy="1106284"/>
          </a:xfrm>
          <a:prstGeom prst="rect">
            <a:avLst/>
          </a:prstGeom>
        </p:spPr>
      </p:pic>
      <p:cxnSp>
        <p:nvCxnSpPr>
          <p:cNvPr id="39" name="Straight Connector 38">
            <a:extLst>
              <a:ext uri="{FF2B5EF4-FFF2-40B4-BE49-F238E27FC236}">
                <a16:creationId xmlns:a16="http://schemas.microsoft.com/office/drawing/2014/main" id="{336A6618-B3AD-4E2F-A9B6-1D84A64BE20F}"/>
              </a:ext>
            </a:extLst>
          </p:cNvPr>
          <p:cNvCxnSpPr>
            <a:cxnSpLocks/>
          </p:cNvCxnSpPr>
          <p:nvPr/>
        </p:nvCxnSpPr>
        <p:spPr>
          <a:xfrm>
            <a:off x="9397995" y="2005409"/>
            <a:ext cx="0" cy="3420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A3BB1BF-5C23-4807-883E-D0E953761852}"/>
              </a:ext>
            </a:extLst>
          </p:cNvPr>
          <p:cNvCxnSpPr>
            <a:cxnSpLocks/>
          </p:cNvCxnSpPr>
          <p:nvPr/>
        </p:nvCxnSpPr>
        <p:spPr>
          <a:xfrm>
            <a:off x="7116434" y="2005409"/>
            <a:ext cx="0" cy="3420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27F8E1A-F2F5-4A2C-B048-6B36DCC9CCBD}"/>
              </a:ext>
            </a:extLst>
          </p:cNvPr>
          <p:cNvCxnSpPr>
            <a:cxnSpLocks/>
          </p:cNvCxnSpPr>
          <p:nvPr/>
        </p:nvCxnSpPr>
        <p:spPr>
          <a:xfrm>
            <a:off x="4834873" y="2005409"/>
            <a:ext cx="0" cy="3420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53F5FD-8B09-4864-9908-8E28E3EB31A9}"/>
              </a:ext>
            </a:extLst>
          </p:cNvPr>
          <p:cNvCxnSpPr>
            <a:cxnSpLocks/>
          </p:cNvCxnSpPr>
          <p:nvPr/>
        </p:nvCxnSpPr>
        <p:spPr>
          <a:xfrm>
            <a:off x="2553312" y="2005409"/>
            <a:ext cx="0" cy="3420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 Placeholder 3">
            <a:extLst>
              <a:ext uri="{FF2B5EF4-FFF2-40B4-BE49-F238E27FC236}">
                <a16:creationId xmlns:a16="http://schemas.microsoft.com/office/drawing/2014/main" id="{5818536E-02FD-4F55-A97A-DE226422E151}"/>
              </a:ext>
            </a:extLst>
          </p:cNvPr>
          <p:cNvSpPr txBox="1">
            <a:spLocks/>
          </p:cNvSpPr>
          <p:nvPr/>
        </p:nvSpPr>
        <p:spPr>
          <a:xfrm>
            <a:off x="633126" y="3100758"/>
            <a:ext cx="1558812"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bg2">
                    <a:lumMod val="75000"/>
                  </a:schemeClr>
                </a:solidFill>
                <a:latin typeface="Proxima Nova Rg"/>
              </a:rPr>
              <a:t>Real Estate experience</a:t>
            </a:r>
          </a:p>
        </p:txBody>
      </p:sp>
      <p:sp>
        <p:nvSpPr>
          <p:cNvPr id="57" name="Text Placeholder 3">
            <a:extLst>
              <a:ext uri="{FF2B5EF4-FFF2-40B4-BE49-F238E27FC236}">
                <a16:creationId xmlns:a16="http://schemas.microsoft.com/office/drawing/2014/main" id="{D5CE5F15-B14C-4B82-870B-4775C2E6C51A}"/>
              </a:ext>
            </a:extLst>
          </p:cNvPr>
          <p:cNvSpPr txBox="1">
            <a:spLocks/>
          </p:cNvSpPr>
          <p:nvPr/>
        </p:nvSpPr>
        <p:spPr>
          <a:xfrm>
            <a:off x="2835840" y="3100758"/>
            <a:ext cx="1743340"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solidFill>
                  <a:schemeClr val="bg2">
                    <a:lumMod val="75000"/>
                  </a:schemeClr>
                </a:solidFill>
                <a:latin typeface="Proxima Nova Rg"/>
              </a:rPr>
              <a:t>Proven track record of delivery</a:t>
            </a:r>
          </a:p>
        </p:txBody>
      </p:sp>
      <p:sp>
        <p:nvSpPr>
          <p:cNvPr id="58" name="Text Placeholder 3">
            <a:extLst>
              <a:ext uri="{FF2B5EF4-FFF2-40B4-BE49-F238E27FC236}">
                <a16:creationId xmlns:a16="http://schemas.microsoft.com/office/drawing/2014/main" id="{E84F9A51-2CF7-42E7-95C6-9D2E2EF24B66}"/>
              </a:ext>
            </a:extLst>
          </p:cNvPr>
          <p:cNvSpPr txBox="1">
            <a:spLocks/>
          </p:cNvSpPr>
          <p:nvPr/>
        </p:nvSpPr>
        <p:spPr>
          <a:xfrm>
            <a:off x="5140061" y="3100758"/>
            <a:ext cx="1812595"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solidFill>
                  <a:schemeClr val="bg2">
                    <a:lumMod val="75000"/>
                  </a:schemeClr>
                </a:solidFill>
                <a:latin typeface="Proxima Nova Rg"/>
              </a:rPr>
              <a:t>Focus on long-term relationships</a:t>
            </a:r>
          </a:p>
        </p:txBody>
      </p:sp>
      <p:sp>
        <p:nvSpPr>
          <p:cNvPr id="59" name="Text Placeholder 3">
            <a:extLst>
              <a:ext uri="{FF2B5EF4-FFF2-40B4-BE49-F238E27FC236}">
                <a16:creationId xmlns:a16="http://schemas.microsoft.com/office/drawing/2014/main" id="{89CE478F-1FBF-46ED-9844-BF383FE9AEA2}"/>
              </a:ext>
            </a:extLst>
          </p:cNvPr>
          <p:cNvSpPr txBox="1">
            <a:spLocks/>
          </p:cNvSpPr>
          <p:nvPr/>
        </p:nvSpPr>
        <p:spPr>
          <a:xfrm>
            <a:off x="7212895" y="3100758"/>
            <a:ext cx="1985393"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solidFill>
                  <a:schemeClr val="bg2">
                    <a:lumMod val="75000"/>
                  </a:schemeClr>
                </a:solidFill>
                <a:latin typeface="Proxima Nova Rg"/>
              </a:rPr>
              <a:t>Flexible approach to delivery</a:t>
            </a:r>
          </a:p>
        </p:txBody>
      </p:sp>
      <p:sp>
        <p:nvSpPr>
          <p:cNvPr id="60" name="Text Placeholder 3">
            <a:extLst>
              <a:ext uri="{FF2B5EF4-FFF2-40B4-BE49-F238E27FC236}">
                <a16:creationId xmlns:a16="http://schemas.microsoft.com/office/drawing/2014/main" id="{0D8F3DA6-EFDF-4359-A77A-DE3CC3CE6102}"/>
              </a:ext>
            </a:extLst>
          </p:cNvPr>
          <p:cNvSpPr txBox="1">
            <a:spLocks/>
          </p:cNvSpPr>
          <p:nvPr/>
        </p:nvSpPr>
        <p:spPr>
          <a:xfrm>
            <a:off x="9530385" y="3100758"/>
            <a:ext cx="1974360"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ZA" sz="1400">
                <a:solidFill>
                  <a:schemeClr val="bg2">
                    <a:lumMod val="75000"/>
                  </a:schemeClr>
                </a:solidFill>
                <a:latin typeface="Proxima Nova Rg"/>
              </a:rPr>
              <a:t>Offshore prices with onshore quality</a:t>
            </a:r>
            <a:endParaRPr lang="en-US" sz="1400">
              <a:solidFill>
                <a:schemeClr val="bg2">
                  <a:lumMod val="75000"/>
                </a:schemeClr>
              </a:solidFill>
              <a:latin typeface="Proxima Nova Rg"/>
            </a:endParaRPr>
          </a:p>
        </p:txBody>
      </p:sp>
      <p:sp>
        <p:nvSpPr>
          <p:cNvPr id="62" name="Text Placeholder 21">
            <a:extLst>
              <a:ext uri="{FF2B5EF4-FFF2-40B4-BE49-F238E27FC236}">
                <a16:creationId xmlns:a16="http://schemas.microsoft.com/office/drawing/2014/main" id="{0ED8C396-4E4D-4129-BA78-9F6CD1D574E4}"/>
              </a:ext>
            </a:extLst>
          </p:cNvPr>
          <p:cNvSpPr txBox="1">
            <a:spLocks/>
          </p:cNvSpPr>
          <p:nvPr/>
        </p:nvSpPr>
        <p:spPr>
          <a:xfrm>
            <a:off x="2633480" y="3715496"/>
            <a:ext cx="2129217" cy="1802588"/>
          </a:xfrm>
          <a:prstGeom prst="rect">
            <a:avLst/>
          </a:prstGeom>
        </p:spPr>
        <p:txBody>
          <a:bodyPr anchor="t"/>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chemeClr val="bg2"/>
                </a:solidFill>
              </a:rPr>
              <a:t>Over 350 project deliveries</a:t>
            </a:r>
          </a:p>
          <a:p>
            <a:r>
              <a:rPr lang="en-US" sz="1300" dirty="0">
                <a:solidFill>
                  <a:schemeClr val="bg2"/>
                </a:solidFill>
              </a:rPr>
              <a:t>20 countries</a:t>
            </a:r>
          </a:p>
          <a:p>
            <a:r>
              <a:rPr lang="en-US" sz="1300" dirty="0">
                <a:solidFill>
                  <a:schemeClr val="bg2"/>
                </a:solidFill>
              </a:rPr>
              <a:t>Client needs come first</a:t>
            </a:r>
          </a:p>
          <a:p>
            <a:r>
              <a:rPr lang="en-US" sz="1300" dirty="0">
                <a:solidFill>
                  <a:schemeClr val="bg2"/>
                </a:solidFill>
              </a:rPr>
              <a:t>Always finding a better way</a:t>
            </a:r>
          </a:p>
          <a:p>
            <a:endParaRPr lang="en-US" sz="1300" dirty="0">
              <a:solidFill>
                <a:schemeClr val="bg2"/>
              </a:solidFill>
            </a:endParaRPr>
          </a:p>
          <a:p>
            <a:endParaRPr lang="en-US" sz="1300" dirty="0">
              <a:solidFill>
                <a:schemeClr val="bg2"/>
              </a:solidFill>
            </a:endParaRPr>
          </a:p>
          <a:p>
            <a:endParaRPr lang="en-US" sz="1300" dirty="0">
              <a:solidFill>
                <a:schemeClr val="bg2"/>
              </a:solidFill>
            </a:endParaRPr>
          </a:p>
        </p:txBody>
      </p:sp>
      <p:sp>
        <p:nvSpPr>
          <p:cNvPr id="63" name="Text Placeholder 21">
            <a:extLst>
              <a:ext uri="{FF2B5EF4-FFF2-40B4-BE49-F238E27FC236}">
                <a16:creationId xmlns:a16="http://schemas.microsoft.com/office/drawing/2014/main" id="{04E34168-C543-453E-95BE-EBAF4B71A1F4}"/>
              </a:ext>
            </a:extLst>
          </p:cNvPr>
          <p:cNvSpPr txBox="1">
            <a:spLocks/>
          </p:cNvSpPr>
          <p:nvPr/>
        </p:nvSpPr>
        <p:spPr>
          <a:xfrm>
            <a:off x="4939099" y="3715495"/>
            <a:ext cx="2153277" cy="2157261"/>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chemeClr val="bg2"/>
                </a:solidFill>
              </a:rPr>
              <a:t>Value long term partnerships over short term gains</a:t>
            </a:r>
          </a:p>
          <a:p>
            <a:r>
              <a:rPr lang="en-US" sz="1300">
                <a:solidFill>
                  <a:schemeClr val="bg2"/>
                </a:solidFill>
              </a:rPr>
              <a:t>55 current RE clients</a:t>
            </a:r>
          </a:p>
          <a:p>
            <a:r>
              <a:rPr lang="en-US" sz="1300">
                <a:solidFill>
                  <a:schemeClr val="bg2"/>
                </a:solidFill>
              </a:rPr>
              <a:t>Our first client is still with us, 45 applications later</a:t>
            </a:r>
          </a:p>
          <a:p>
            <a:endParaRPr lang="en-US" sz="1300">
              <a:solidFill>
                <a:schemeClr val="bg2"/>
              </a:solidFill>
            </a:endParaRPr>
          </a:p>
          <a:p>
            <a:endParaRPr lang="en-US" sz="1300">
              <a:solidFill>
                <a:schemeClr val="bg2"/>
              </a:solidFill>
            </a:endParaRPr>
          </a:p>
        </p:txBody>
      </p:sp>
      <p:sp>
        <p:nvSpPr>
          <p:cNvPr id="64" name="Text Placeholder 21">
            <a:extLst>
              <a:ext uri="{FF2B5EF4-FFF2-40B4-BE49-F238E27FC236}">
                <a16:creationId xmlns:a16="http://schemas.microsoft.com/office/drawing/2014/main" id="{645141FD-B967-46A4-9EF4-6BDD3F109264}"/>
              </a:ext>
            </a:extLst>
          </p:cNvPr>
          <p:cNvSpPr txBox="1">
            <a:spLocks/>
          </p:cNvSpPr>
          <p:nvPr/>
        </p:nvSpPr>
        <p:spPr>
          <a:xfrm>
            <a:off x="7232624" y="3715495"/>
            <a:ext cx="2032982" cy="2033533"/>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solidFill>
                  <a:schemeClr val="bg2"/>
                </a:solidFill>
              </a:rPr>
              <a:t>Fixed cost, FTE or T&amp;M</a:t>
            </a:r>
          </a:p>
          <a:p>
            <a:r>
              <a:rPr lang="en-US" sz="1300">
                <a:solidFill>
                  <a:schemeClr val="bg2"/>
                </a:solidFill>
              </a:rPr>
              <a:t>No project too big or too small</a:t>
            </a:r>
          </a:p>
          <a:p>
            <a:r>
              <a:rPr lang="en-US" sz="1300">
                <a:solidFill>
                  <a:schemeClr val="bg2"/>
                </a:solidFill>
              </a:rPr>
              <a:t>Broad range of services, skills and technologies</a:t>
            </a:r>
          </a:p>
        </p:txBody>
      </p:sp>
      <p:sp>
        <p:nvSpPr>
          <p:cNvPr id="65" name="Text Placeholder 21">
            <a:extLst>
              <a:ext uri="{FF2B5EF4-FFF2-40B4-BE49-F238E27FC236}">
                <a16:creationId xmlns:a16="http://schemas.microsoft.com/office/drawing/2014/main" id="{E6FD0AA2-72D1-41C7-A99B-0FDD77631EF0}"/>
              </a:ext>
            </a:extLst>
          </p:cNvPr>
          <p:cNvSpPr txBox="1">
            <a:spLocks/>
          </p:cNvSpPr>
          <p:nvPr/>
        </p:nvSpPr>
        <p:spPr>
          <a:xfrm>
            <a:off x="9530385" y="3715496"/>
            <a:ext cx="2082663" cy="1802588"/>
          </a:xfrm>
          <a:prstGeom prst="rect">
            <a:avLst/>
          </a:prstGeom>
        </p:spPr>
        <p:txBody>
          <a:bodyPr anchor="t"/>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00">
                <a:solidFill>
                  <a:schemeClr val="bg2"/>
                </a:solidFill>
                <a:latin typeface="Proxima Nova Lt"/>
              </a:rPr>
              <a:t>Labour cost arbitrage with no language barrier</a:t>
            </a:r>
          </a:p>
          <a:p>
            <a:r>
              <a:rPr lang="en-GB" sz="1300">
                <a:solidFill>
                  <a:schemeClr val="bg2"/>
                </a:solidFill>
                <a:latin typeface="Proxima Nova Lt"/>
              </a:rPr>
              <a:t>Onsite presence where needed</a:t>
            </a:r>
          </a:p>
          <a:p>
            <a:r>
              <a:rPr lang="en-GB" sz="1300">
                <a:solidFill>
                  <a:schemeClr val="bg2"/>
                </a:solidFill>
                <a:latin typeface="Proxima Nova Lt"/>
              </a:rPr>
              <a:t>Offshore work delivered to the highest standard</a:t>
            </a:r>
            <a:endParaRPr lang="en-GB" sz="1300">
              <a:solidFill>
                <a:schemeClr val="bg2"/>
              </a:solidFill>
            </a:endParaRPr>
          </a:p>
        </p:txBody>
      </p:sp>
      <p:sp>
        <p:nvSpPr>
          <p:cNvPr id="66" name="Text Placeholder 21">
            <a:extLst>
              <a:ext uri="{FF2B5EF4-FFF2-40B4-BE49-F238E27FC236}">
                <a16:creationId xmlns:a16="http://schemas.microsoft.com/office/drawing/2014/main" id="{10B804FD-CF34-4656-91E1-11918C1830BB}"/>
              </a:ext>
            </a:extLst>
          </p:cNvPr>
          <p:cNvSpPr txBox="1">
            <a:spLocks/>
          </p:cNvSpPr>
          <p:nvPr/>
        </p:nvSpPr>
        <p:spPr>
          <a:xfrm>
            <a:off x="429077" y="3715496"/>
            <a:ext cx="2032982" cy="1802588"/>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chemeClr val="bg2"/>
                </a:solidFill>
              </a:rPr>
              <a:t>18 years working with leaders in Real Estate </a:t>
            </a:r>
          </a:p>
          <a:p>
            <a:r>
              <a:rPr lang="en-US" sz="1300" dirty="0">
                <a:solidFill>
                  <a:schemeClr val="bg2"/>
                </a:solidFill>
              </a:rPr>
              <a:t>Leading edge of </a:t>
            </a:r>
            <a:r>
              <a:rPr lang="en-US" sz="1300" dirty="0" err="1">
                <a:solidFill>
                  <a:schemeClr val="bg2"/>
                </a:solidFill>
              </a:rPr>
              <a:t>proptech</a:t>
            </a:r>
            <a:r>
              <a:rPr lang="en-US" sz="1300" dirty="0">
                <a:solidFill>
                  <a:schemeClr val="bg2"/>
                </a:solidFill>
              </a:rPr>
              <a:t> innovation</a:t>
            </a:r>
          </a:p>
          <a:p>
            <a:r>
              <a:rPr lang="en-US" sz="1300" dirty="0">
                <a:solidFill>
                  <a:schemeClr val="bg2"/>
                </a:solidFill>
              </a:rPr>
              <a:t>100+ RE focused staff members</a:t>
            </a:r>
          </a:p>
          <a:p>
            <a:r>
              <a:rPr lang="en-US" sz="1300" dirty="0">
                <a:solidFill>
                  <a:schemeClr val="bg2"/>
                </a:solidFill>
              </a:rPr>
              <a:t>Microsoft Gold Partner</a:t>
            </a:r>
          </a:p>
          <a:p>
            <a:endParaRPr lang="en-US" sz="1300" dirty="0">
              <a:solidFill>
                <a:schemeClr val="bg2"/>
              </a:solidFill>
            </a:endParaRPr>
          </a:p>
        </p:txBody>
      </p:sp>
    </p:spTree>
    <p:extLst>
      <p:ext uri="{BB962C8B-B14F-4D97-AF65-F5344CB8AC3E}">
        <p14:creationId xmlns:p14="http://schemas.microsoft.com/office/powerpoint/2010/main" val="108908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A263E5-A4DD-4762-8EA5-7578B999E1A7}"/>
              </a:ext>
            </a:extLst>
          </p:cNvPr>
          <p:cNvSpPr>
            <a:spLocks noGrp="1"/>
          </p:cNvSpPr>
          <p:nvPr>
            <p:ph type="body" sz="quarter" idx="11"/>
          </p:nvPr>
        </p:nvSpPr>
        <p:spPr/>
        <p:txBody>
          <a:bodyPr/>
          <a:lstStyle/>
          <a:p>
            <a:r>
              <a:rPr lang="en-ZA" dirty="0"/>
              <a:t>Our Clients</a:t>
            </a:r>
            <a:endParaRPr lang="en-GB" dirty="0"/>
          </a:p>
        </p:txBody>
      </p:sp>
      <p:pic>
        <p:nvPicPr>
          <p:cNvPr id="4" name="Picture 3">
            <a:extLst>
              <a:ext uri="{FF2B5EF4-FFF2-40B4-BE49-F238E27FC236}">
                <a16:creationId xmlns:a16="http://schemas.microsoft.com/office/drawing/2014/main" id="{9FD8771B-48C4-45A2-AEAE-1E64DBC24D4A}"/>
              </a:ext>
            </a:extLst>
          </p:cNvPr>
          <p:cNvPicPr>
            <a:picLocks noChangeAspect="1"/>
          </p:cNvPicPr>
          <p:nvPr/>
        </p:nvPicPr>
        <p:blipFill>
          <a:blip r:embed="rId2"/>
          <a:stretch>
            <a:fillRect/>
          </a:stretch>
        </p:blipFill>
        <p:spPr>
          <a:xfrm>
            <a:off x="543382" y="1600406"/>
            <a:ext cx="1571351" cy="360000"/>
          </a:xfrm>
          <a:prstGeom prst="rect">
            <a:avLst/>
          </a:prstGeom>
        </p:spPr>
      </p:pic>
      <p:pic>
        <p:nvPicPr>
          <p:cNvPr id="5" name="Picture 4">
            <a:extLst>
              <a:ext uri="{FF2B5EF4-FFF2-40B4-BE49-F238E27FC236}">
                <a16:creationId xmlns:a16="http://schemas.microsoft.com/office/drawing/2014/main" id="{0427C651-3DBE-4EB4-8BE1-6F049447FE9F}"/>
              </a:ext>
            </a:extLst>
          </p:cNvPr>
          <p:cNvPicPr>
            <a:picLocks noChangeAspect="1"/>
          </p:cNvPicPr>
          <p:nvPr/>
        </p:nvPicPr>
        <p:blipFill>
          <a:blip r:embed="rId3"/>
          <a:stretch>
            <a:fillRect/>
          </a:stretch>
        </p:blipFill>
        <p:spPr>
          <a:xfrm>
            <a:off x="2389917" y="1596681"/>
            <a:ext cx="1804738" cy="360000"/>
          </a:xfrm>
          <a:prstGeom prst="rect">
            <a:avLst/>
          </a:prstGeom>
        </p:spPr>
      </p:pic>
      <p:pic>
        <p:nvPicPr>
          <p:cNvPr id="6" name="Picture 5" descr="client-logo-tierreit.png">
            <a:extLst>
              <a:ext uri="{FF2B5EF4-FFF2-40B4-BE49-F238E27FC236}">
                <a16:creationId xmlns:a16="http://schemas.microsoft.com/office/drawing/2014/main" id="{30DA51F7-BE4F-4706-AE8A-BACF7110FE77}"/>
              </a:ext>
            </a:extLst>
          </p:cNvPr>
          <p:cNvPicPr>
            <a:picLocks noChangeAspect="1"/>
          </p:cNvPicPr>
          <p:nvPr/>
        </p:nvPicPr>
        <p:blipFill rotWithShape="1">
          <a:blip r:embed="rId4">
            <a:extLst>
              <a:ext uri="{28A0092B-C50C-407E-A947-70E740481C1C}">
                <a14:useLocalDpi xmlns:a14="http://schemas.microsoft.com/office/drawing/2010/main" val="0"/>
              </a:ext>
            </a:extLst>
          </a:blip>
          <a:srcRect t="19110" b="27321"/>
          <a:stretch/>
        </p:blipFill>
        <p:spPr>
          <a:xfrm>
            <a:off x="6337935" y="4970058"/>
            <a:ext cx="1420666" cy="360000"/>
          </a:xfrm>
          <a:prstGeom prst="rect">
            <a:avLst/>
          </a:prstGeom>
        </p:spPr>
      </p:pic>
      <p:pic>
        <p:nvPicPr>
          <p:cNvPr id="7" name="Picture 6" descr="client-logo-jll.png">
            <a:extLst>
              <a:ext uri="{FF2B5EF4-FFF2-40B4-BE49-F238E27FC236}">
                <a16:creationId xmlns:a16="http://schemas.microsoft.com/office/drawing/2014/main" id="{A357D139-F41D-47CC-B830-CE51611994D6}"/>
              </a:ext>
            </a:extLst>
          </p:cNvPr>
          <p:cNvPicPr>
            <a:picLocks noChangeAspect="1"/>
          </p:cNvPicPr>
          <p:nvPr/>
        </p:nvPicPr>
        <p:blipFill rotWithShape="1">
          <a:blip r:embed="rId5">
            <a:extLst>
              <a:ext uri="{28A0092B-C50C-407E-A947-70E740481C1C}">
                <a14:useLocalDpi xmlns:a14="http://schemas.microsoft.com/office/drawing/2010/main" val="0"/>
              </a:ext>
            </a:extLst>
          </a:blip>
          <a:srcRect l="11377" t="12857" r="10581" b="10271"/>
          <a:stretch/>
        </p:blipFill>
        <p:spPr>
          <a:xfrm>
            <a:off x="8924776" y="2878884"/>
            <a:ext cx="1158929" cy="540000"/>
          </a:xfrm>
          <a:prstGeom prst="rect">
            <a:avLst/>
          </a:prstGeom>
        </p:spPr>
      </p:pic>
      <p:pic>
        <p:nvPicPr>
          <p:cNvPr id="8" name="Shape 283" descr="Image result for altus group logo">
            <a:extLst>
              <a:ext uri="{FF2B5EF4-FFF2-40B4-BE49-F238E27FC236}">
                <a16:creationId xmlns:a16="http://schemas.microsoft.com/office/drawing/2014/main" id="{F54FC2CA-0686-41E3-AAB4-D00B7531875F}"/>
              </a:ext>
            </a:extLst>
          </p:cNvPr>
          <p:cNvPicPr preferRelativeResize="0"/>
          <p:nvPr/>
        </p:nvPicPr>
        <p:blipFill rotWithShape="1">
          <a:blip r:embed="rId6">
            <a:alphaModFix/>
          </a:blip>
          <a:srcRect l="42333" t="11152" b="31532"/>
          <a:stretch/>
        </p:blipFill>
        <p:spPr>
          <a:xfrm>
            <a:off x="5748712" y="2682451"/>
            <a:ext cx="1420837" cy="720000"/>
          </a:xfrm>
          <a:prstGeom prst="rect">
            <a:avLst/>
          </a:prstGeom>
          <a:noFill/>
          <a:ln>
            <a:noFill/>
          </a:ln>
        </p:spPr>
      </p:pic>
      <p:pic>
        <p:nvPicPr>
          <p:cNvPr id="9" name="Shape 284" descr="Image result for situs logo">
            <a:extLst>
              <a:ext uri="{FF2B5EF4-FFF2-40B4-BE49-F238E27FC236}">
                <a16:creationId xmlns:a16="http://schemas.microsoft.com/office/drawing/2014/main" id="{1D62A7CB-86D6-42D7-B991-270D3955EF36}"/>
              </a:ext>
            </a:extLst>
          </p:cNvPr>
          <p:cNvPicPr preferRelativeResize="0"/>
          <p:nvPr/>
        </p:nvPicPr>
        <p:blipFill rotWithShape="1">
          <a:blip r:embed="rId7">
            <a:alphaModFix/>
          </a:blip>
          <a:srcRect/>
          <a:stretch/>
        </p:blipFill>
        <p:spPr>
          <a:xfrm>
            <a:off x="7278541" y="2903717"/>
            <a:ext cx="1587603" cy="428400"/>
          </a:xfrm>
          <a:prstGeom prst="rect">
            <a:avLst/>
          </a:prstGeom>
          <a:noFill/>
          <a:ln>
            <a:noFill/>
          </a:ln>
        </p:spPr>
      </p:pic>
      <p:pic>
        <p:nvPicPr>
          <p:cNvPr id="10" name="Picture 9">
            <a:extLst>
              <a:ext uri="{FF2B5EF4-FFF2-40B4-BE49-F238E27FC236}">
                <a16:creationId xmlns:a16="http://schemas.microsoft.com/office/drawing/2014/main" id="{97A88FDE-D362-4272-8FAD-75A51111C9AB}"/>
              </a:ext>
            </a:extLst>
          </p:cNvPr>
          <p:cNvPicPr>
            <a:picLocks noChangeAspect="1"/>
          </p:cNvPicPr>
          <p:nvPr/>
        </p:nvPicPr>
        <p:blipFill>
          <a:blip r:embed="rId8"/>
          <a:stretch>
            <a:fillRect/>
          </a:stretch>
        </p:blipFill>
        <p:spPr>
          <a:xfrm>
            <a:off x="4435278" y="1601884"/>
            <a:ext cx="1210213" cy="360000"/>
          </a:xfrm>
          <a:prstGeom prst="rect">
            <a:avLst/>
          </a:prstGeom>
        </p:spPr>
      </p:pic>
      <p:pic>
        <p:nvPicPr>
          <p:cNvPr id="11" name="Picture 10">
            <a:extLst>
              <a:ext uri="{FF2B5EF4-FFF2-40B4-BE49-F238E27FC236}">
                <a16:creationId xmlns:a16="http://schemas.microsoft.com/office/drawing/2014/main" id="{1D5A3527-F3F0-48D4-9736-0AA1E95716A2}"/>
              </a:ext>
            </a:extLst>
          </p:cNvPr>
          <p:cNvPicPr>
            <a:picLocks noChangeAspect="1"/>
          </p:cNvPicPr>
          <p:nvPr/>
        </p:nvPicPr>
        <p:blipFill>
          <a:blip r:embed="rId9"/>
          <a:stretch>
            <a:fillRect/>
          </a:stretch>
        </p:blipFill>
        <p:spPr>
          <a:xfrm>
            <a:off x="2037448" y="2186158"/>
            <a:ext cx="1309091" cy="360000"/>
          </a:xfrm>
          <a:prstGeom prst="rect">
            <a:avLst/>
          </a:prstGeom>
        </p:spPr>
      </p:pic>
      <p:pic>
        <p:nvPicPr>
          <p:cNvPr id="12" name="Picture 11" descr="client-logo-avalonbay.png">
            <a:extLst>
              <a:ext uri="{FF2B5EF4-FFF2-40B4-BE49-F238E27FC236}">
                <a16:creationId xmlns:a16="http://schemas.microsoft.com/office/drawing/2014/main" id="{142D80C9-E3A5-4D7C-BB52-A07452538952}"/>
              </a:ext>
            </a:extLst>
          </p:cNvPr>
          <p:cNvPicPr>
            <a:picLocks noChangeAspect="1"/>
          </p:cNvPicPr>
          <p:nvPr/>
        </p:nvPicPr>
        <p:blipFill rotWithShape="1">
          <a:blip r:embed="rId10">
            <a:extLst>
              <a:ext uri="{28A0092B-C50C-407E-A947-70E740481C1C}">
                <a14:useLocalDpi xmlns:a14="http://schemas.microsoft.com/office/drawing/2010/main" val="0"/>
              </a:ext>
            </a:extLst>
          </a:blip>
          <a:srcRect t="14625" b="13333"/>
          <a:stretch/>
        </p:blipFill>
        <p:spPr>
          <a:xfrm>
            <a:off x="4681497" y="2178809"/>
            <a:ext cx="1080000" cy="368047"/>
          </a:xfrm>
          <a:prstGeom prst="rect">
            <a:avLst/>
          </a:prstGeom>
        </p:spPr>
      </p:pic>
      <p:pic>
        <p:nvPicPr>
          <p:cNvPr id="13" name="Picture 12" descr="client-logo-growthpoint.png">
            <a:extLst>
              <a:ext uri="{FF2B5EF4-FFF2-40B4-BE49-F238E27FC236}">
                <a16:creationId xmlns:a16="http://schemas.microsoft.com/office/drawing/2014/main" id="{17BFD28E-18D4-490C-8344-0601844D62AC}"/>
              </a:ext>
            </a:extLst>
          </p:cNvPr>
          <p:cNvPicPr>
            <a:picLocks noChangeAspect="1"/>
          </p:cNvPicPr>
          <p:nvPr/>
        </p:nvPicPr>
        <p:blipFill rotWithShape="1">
          <a:blip r:embed="rId11">
            <a:extLst>
              <a:ext uri="{28A0092B-C50C-407E-A947-70E740481C1C}">
                <a14:useLocalDpi xmlns:a14="http://schemas.microsoft.com/office/drawing/2010/main" val="0"/>
              </a:ext>
            </a:extLst>
          </a:blip>
          <a:srcRect t="27183" b="18813"/>
          <a:stretch/>
        </p:blipFill>
        <p:spPr>
          <a:xfrm>
            <a:off x="515970" y="2184263"/>
            <a:ext cx="1409230" cy="360000"/>
          </a:xfrm>
          <a:prstGeom prst="rect">
            <a:avLst/>
          </a:prstGeom>
        </p:spPr>
      </p:pic>
      <p:pic>
        <p:nvPicPr>
          <p:cNvPr id="14" name="Picture 13" descr="client-logo-acadia.png">
            <a:extLst>
              <a:ext uri="{FF2B5EF4-FFF2-40B4-BE49-F238E27FC236}">
                <a16:creationId xmlns:a16="http://schemas.microsoft.com/office/drawing/2014/main" id="{8F9750BD-6B07-418C-9702-4B332A7EBF82}"/>
              </a:ext>
            </a:extLst>
          </p:cNvPr>
          <p:cNvPicPr>
            <a:picLocks noChangeAspect="1"/>
          </p:cNvPicPr>
          <p:nvPr/>
        </p:nvPicPr>
        <p:blipFill rotWithShape="1">
          <a:blip r:embed="rId12">
            <a:extLst>
              <a:ext uri="{28A0092B-C50C-407E-A947-70E740481C1C}">
                <a14:useLocalDpi xmlns:a14="http://schemas.microsoft.com/office/drawing/2010/main" val="0"/>
              </a:ext>
            </a:extLst>
          </a:blip>
          <a:srcRect t="24735" b="22730"/>
          <a:stretch/>
        </p:blipFill>
        <p:spPr>
          <a:xfrm>
            <a:off x="2473492" y="5542218"/>
            <a:ext cx="1883905" cy="468173"/>
          </a:xfrm>
          <a:prstGeom prst="rect">
            <a:avLst/>
          </a:prstGeom>
        </p:spPr>
      </p:pic>
      <p:pic>
        <p:nvPicPr>
          <p:cNvPr id="15" name="Picture 14" descr="client-logo-tishmanspeyer.png">
            <a:extLst>
              <a:ext uri="{FF2B5EF4-FFF2-40B4-BE49-F238E27FC236}">
                <a16:creationId xmlns:a16="http://schemas.microsoft.com/office/drawing/2014/main" id="{301D717D-F7DB-4F62-8CCA-A67B5BFBAF4D}"/>
              </a:ext>
            </a:extLst>
          </p:cNvPr>
          <p:cNvPicPr>
            <a:picLocks noChangeAspect="1"/>
          </p:cNvPicPr>
          <p:nvPr/>
        </p:nvPicPr>
        <p:blipFill rotWithShape="1">
          <a:blip r:embed="rId13">
            <a:extLst>
              <a:ext uri="{28A0092B-C50C-407E-A947-70E740481C1C}">
                <a14:useLocalDpi xmlns:a14="http://schemas.microsoft.com/office/drawing/2010/main" val="0"/>
              </a:ext>
            </a:extLst>
          </a:blip>
          <a:srcRect t="18456" b="15236"/>
          <a:stretch/>
        </p:blipFill>
        <p:spPr>
          <a:xfrm>
            <a:off x="8419141" y="2162861"/>
            <a:ext cx="1567314" cy="491597"/>
          </a:xfrm>
          <a:prstGeom prst="rect">
            <a:avLst/>
          </a:prstGeom>
        </p:spPr>
      </p:pic>
      <p:pic>
        <p:nvPicPr>
          <p:cNvPr id="16" name="Picture 8" descr="StuyTown">
            <a:extLst>
              <a:ext uri="{FF2B5EF4-FFF2-40B4-BE49-F238E27FC236}">
                <a16:creationId xmlns:a16="http://schemas.microsoft.com/office/drawing/2014/main" id="{D7C9CF33-1CFF-414B-A28B-B8E60DCDDE0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970" y="2683307"/>
            <a:ext cx="144143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lient-logo-wpcarey.png">
            <a:extLst>
              <a:ext uri="{FF2B5EF4-FFF2-40B4-BE49-F238E27FC236}">
                <a16:creationId xmlns:a16="http://schemas.microsoft.com/office/drawing/2014/main" id="{24FA4DC8-96C2-4DD4-B078-175B7C9DF2CA}"/>
              </a:ext>
            </a:extLst>
          </p:cNvPr>
          <p:cNvPicPr>
            <a:picLocks noChangeAspect="1"/>
          </p:cNvPicPr>
          <p:nvPr/>
        </p:nvPicPr>
        <p:blipFill rotWithShape="1">
          <a:blip r:embed="rId15">
            <a:extLst>
              <a:ext uri="{28A0092B-C50C-407E-A947-70E740481C1C}">
                <a14:useLocalDpi xmlns:a14="http://schemas.microsoft.com/office/drawing/2010/main" val="0"/>
              </a:ext>
            </a:extLst>
          </a:blip>
          <a:srcRect t="20521" b="22082"/>
          <a:stretch/>
        </p:blipFill>
        <p:spPr>
          <a:xfrm>
            <a:off x="7695006" y="4348541"/>
            <a:ext cx="1325945" cy="360000"/>
          </a:xfrm>
          <a:prstGeom prst="rect">
            <a:avLst/>
          </a:prstGeom>
        </p:spPr>
      </p:pic>
      <p:pic>
        <p:nvPicPr>
          <p:cNvPr id="18" name="Picture 17" descr="client-logo-brixmor.png">
            <a:extLst>
              <a:ext uri="{FF2B5EF4-FFF2-40B4-BE49-F238E27FC236}">
                <a16:creationId xmlns:a16="http://schemas.microsoft.com/office/drawing/2014/main" id="{123B4AA3-E776-4112-A9F8-B8FAC4D100FA}"/>
              </a:ext>
            </a:extLst>
          </p:cNvPr>
          <p:cNvPicPr>
            <a:picLocks noChangeAspect="1"/>
          </p:cNvPicPr>
          <p:nvPr/>
        </p:nvPicPr>
        <p:blipFill rotWithShape="1">
          <a:blip r:embed="rId16">
            <a:extLst>
              <a:ext uri="{28A0092B-C50C-407E-A947-70E740481C1C}">
                <a14:useLocalDpi xmlns:a14="http://schemas.microsoft.com/office/drawing/2010/main" val="0"/>
              </a:ext>
            </a:extLst>
          </a:blip>
          <a:srcRect t="16819" b="14849"/>
          <a:stretch/>
        </p:blipFill>
        <p:spPr>
          <a:xfrm>
            <a:off x="3494393" y="2178809"/>
            <a:ext cx="1158592" cy="374496"/>
          </a:xfrm>
          <a:prstGeom prst="rect">
            <a:avLst/>
          </a:prstGeom>
        </p:spPr>
      </p:pic>
      <p:pic>
        <p:nvPicPr>
          <p:cNvPr id="19" name="Picture 18" descr="client-logo-kimco.png">
            <a:extLst>
              <a:ext uri="{FF2B5EF4-FFF2-40B4-BE49-F238E27FC236}">
                <a16:creationId xmlns:a16="http://schemas.microsoft.com/office/drawing/2014/main" id="{0D8B8B18-D80A-41C4-984E-E6254336B00F}"/>
              </a:ext>
            </a:extLst>
          </p:cNvPr>
          <p:cNvPicPr>
            <a:picLocks noChangeAspect="1"/>
          </p:cNvPicPr>
          <p:nvPr/>
        </p:nvPicPr>
        <p:blipFill rotWithShape="1">
          <a:blip r:embed="rId17">
            <a:extLst>
              <a:ext uri="{28A0092B-C50C-407E-A947-70E740481C1C}">
                <a14:useLocalDpi xmlns:a14="http://schemas.microsoft.com/office/drawing/2010/main" val="0"/>
              </a:ext>
            </a:extLst>
          </a:blip>
          <a:srcRect t="15459" b="15540"/>
          <a:stretch/>
        </p:blipFill>
        <p:spPr>
          <a:xfrm>
            <a:off x="8866144" y="1591980"/>
            <a:ext cx="1217561" cy="397411"/>
          </a:xfrm>
          <a:prstGeom prst="rect">
            <a:avLst/>
          </a:prstGeom>
        </p:spPr>
      </p:pic>
      <p:pic>
        <p:nvPicPr>
          <p:cNvPr id="20" name="Picture 10" descr="Urban Edge Properties">
            <a:extLst>
              <a:ext uri="{FF2B5EF4-FFF2-40B4-BE49-F238E27FC236}">
                <a16:creationId xmlns:a16="http://schemas.microsoft.com/office/drawing/2014/main" id="{2F3F20F4-0985-46C0-B21F-012B07647A4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3980" y="4234230"/>
            <a:ext cx="1439996"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56D40449-2806-49B0-8F14-61B43A463788}"/>
              </a:ext>
            </a:extLst>
          </p:cNvPr>
          <p:cNvPicPr>
            <a:picLocks noChangeAspect="1"/>
          </p:cNvPicPr>
          <p:nvPr/>
        </p:nvPicPr>
        <p:blipFill>
          <a:blip r:embed="rId19"/>
          <a:stretch>
            <a:fillRect/>
          </a:stretch>
        </p:blipFill>
        <p:spPr>
          <a:xfrm>
            <a:off x="10332294" y="4351340"/>
            <a:ext cx="1080000" cy="1080000"/>
          </a:xfrm>
          <a:prstGeom prst="rect">
            <a:avLst/>
          </a:prstGeom>
        </p:spPr>
      </p:pic>
      <p:pic>
        <p:nvPicPr>
          <p:cNvPr id="23" name="Picture 22" descr="client-logo-mri-2017.png">
            <a:extLst>
              <a:ext uri="{FF2B5EF4-FFF2-40B4-BE49-F238E27FC236}">
                <a16:creationId xmlns:a16="http://schemas.microsoft.com/office/drawing/2014/main" id="{25E428EB-C36B-41B2-9979-B256BBCE6EA8}"/>
              </a:ext>
            </a:extLst>
          </p:cNvPr>
          <p:cNvPicPr>
            <a:picLocks noChangeAspect="1"/>
          </p:cNvPicPr>
          <p:nvPr/>
        </p:nvPicPr>
        <p:blipFill rotWithShape="1">
          <a:blip r:embed="rId20">
            <a:extLst>
              <a:ext uri="{28A0092B-C50C-407E-A947-70E740481C1C}">
                <a14:useLocalDpi xmlns:a14="http://schemas.microsoft.com/office/drawing/2010/main" val="0"/>
              </a:ext>
            </a:extLst>
          </a:blip>
          <a:srcRect l="6652" r="10363"/>
          <a:stretch/>
        </p:blipFill>
        <p:spPr>
          <a:xfrm>
            <a:off x="7742440" y="4598643"/>
            <a:ext cx="1578869" cy="900000"/>
          </a:xfrm>
          <a:prstGeom prst="rect">
            <a:avLst/>
          </a:prstGeom>
        </p:spPr>
      </p:pic>
      <p:pic>
        <p:nvPicPr>
          <p:cNvPr id="24" name="Picture 23" descr="client-logo-vukile.png">
            <a:extLst>
              <a:ext uri="{FF2B5EF4-FFF2-40B4-BE49-F238E27FC236}">
                <a16:creationId xmlns:a16="http://schemas.microsoft.com/office/drawing/2014/main" id="{5DEE3876-0151-43D2-B7E3-5ED7BAD5169A}"/>
              </a:ext>
            </a:extLst>
          </p:cNvPr>
          <p:cNvPicPr>
            <a:picLocks noChangeAspect="1"/>
          </p:cNvPicPr>
          <p:nvPr/>
        </p:nvPicPr>
        <p:blipFill rotWithShape="1">
          <a:blip r:embed="rId21">
            <a:extLst>
              <a:ext uri="{28A0092B-C50C-407E-A947-70E740481C1C}">
                <a14:useLocalDpi xmlns:a14="http://schemas.microsoft.com/office/drawing/2010/main" val="0"/>
              </a:ext>
            </a:extLst>
          </a:blip>
          <a:srcRect l="8149" r="8866"/>
          <a:stretch/>
        </p:blipFill>
        <p:spPr>
          <a:xfrm>
            <a:off x="6620871" y="5478073"/>
            <a:ext cx="1046372" cy="596462"/>
          </a:xfrm>
          <a:prstGeom prst="rect">
            <a:avLst/>
          </a:prstGeom>
        </p:spPr>
      </p:pic>
      <p:pic>
        <p:nvPicPr>
          <p:cNvPr id="25" name="Picture 24" descr="client-logo-atco.png">
            <a:extLst>
              <a:ext uri="{FF2B5EF4-FFF2-40B4-BE49-F238E27FC236}">
                <a16:creationId xmlns:a16="http://schemas.microsoft.com/office/drawing/2014/main" id="{F8448267-2255-40BE-B2E1-B9507485E0ED}"/>
              </a:ext>
            </a:extLst>
          </p:cNvPr>
          <p:cNvPicPr>
            <a:picLocks noChangeAspect="1"/>
          </p:cNvPicPr>
          <p:nvPr/>
        </p:nvPicPr>
        <p:blipFill rotWithShape="1">
          <a:blip r:embed="rId22">
            <a:extLst>
              <a:ext uri="{28A0092B-C50C-407E-A947-70E740481C1C}">
                <a14:useLocalDpi xmlns:a14="http://schemas.microsoft.com/office/drawing/2010/main" val="0"/>
              </a:ext>
            </a:extLst>
          </a:blip>
          <a:srcRect l="10973" r="12887"/>
          <a:stretch/>
        </p:blipFill>
        <p:spPr>
          <a:xfrm>
            <a:off x="10171264" y="1411980"/>
            <a:ext cx="1158929" cy="720000"/>
          </a:xfrm>
          <a:prstGeom prst="rect">
            <a:avLst/>
          </a:prstGeom>
        </p:spPr>
      </p:pic>
      <p:pic>
        <p:nvPicPr>
          <p:cNvPr id="26" name="Picture 25" descr="client-logo-bostonproperties.png">
            <a:extLst>
              <a:ext uri="{FF2B5EF4-FFF2-40B4-BE49-F238E27FC236}">
                <a16:creationId xmlns:a16="http://schemas.microsoft.com/office/drawing/2014/main" id="{56A0D10A-DA6D-439D-84B6-66133899054E}"/>
              </a:ext>
            </a:extLst>
          </p:cNvPr>
          <p:cNvPicPr>
            <a:picLocks noChangeAspect="1"/>
          </p:cNvPicPr>
          <p:nvPr/>
        </p:nvPicPr>
        <p:blipFill rotWithShape="1">
          <a:blip r:embed="rId23">
            <a:extLst>
              <a:ext uri="{28A0092B-C50C-407E-A947-70E740481C1C}">
                <a14:useLocalDpi xmlns:a14="http://schemas.microsoft.com/office/drawing/2010/main" val="0"/>
              </a:ext>
            </a:extLst>
          </a:blip>
          <a:srcRect t="24207" b="28869"/>
          <a:stretch/>
        </p:blipFill>
        <p:spPr>
          <a:xfrm>
            <a:off x="2297095" y="3514044"/>
            <a:ext cx="2293724" cy="509123"/>
          </a:xfrm>
          <a:prstGeom prst="rect">
            <a:avLst/>
          </a:prstGeom>
        </p:spPr>
      </p:pic>
      <p:pic>
        <p:nvPicPr>
          <p:cNvPr id="27" name="Picture 26" descr="client-logo-atrium.png">
            <a:extLst>
              <a:ext uri="{FF2B5EF4-FFF2-40B4-BE49-F238E27FC236}">
                <a16:creationId xmlns:a16="http://schemas.microsoft.com/office/drawing/2014/main" id="{E1CB5372-F3CB-48AE-B3A8-BDA1123170E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366026" y="3536522"/>
            <a:ext cx="1522095" cy="720000"/>
          </a:xfrm>
          <a:prstGeom prst="rect">
            <a:avLst/>
          </a:prstGeom>
        </p:spPr>
      </p:pic>
      <p:pic>
        <p:nvPicPr>
          <p:cNvPr id="28" name="Picture 2" descr="Image result for brookfield logo">
            <a:extLst>
              <a:ext uri="{FF2B5EF4-FFF2-40B4-BE49-F238E27FC236}">
                <a16:creationId xmlns:a16="http://schemas.microsoft.com/office/drawing/2014/main" id="{F8B126D8-6CD5-491E-BD48-0D77D6D4E03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16032" y="2916081"/>
            <a:ext cx="2591917" cy="38878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h.g. fenton logo">
            <a:extLst>
              <a:ext uri="{FF2B5EF4-FFF2-40B4-BE49-F238E27FC236}">
                <a16:creationId xmlns:a16="http://schemas.microsoft.com/office/drawing/2014/main" id="{0FEA8CE1-62DB-4869-9EAB-637ABB7DA7C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60935" y="4371276"/>
            <a:ext cx="1512605" cy="36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bahamas realty logo">
            <a:extLst>
              <a:ext uri="{FF2B5EF4-FFF2-40B4-BE49-F238E27FC236}">
                <a16:creationId xmlns:a16="http://schemas.microsoft.com/office/drawing/2014/main" id="{44485E47-2BAC-4768-9CEF-F978ABDBC0E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91264" y="337066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6769714D-52A8-45DB-9146-19654ED6FFBA}"/>
              </a:ext>
            </a:extLst>
          </p:cNvPr>
          <p:cNvPicPr>
            <a:picLocks noChangeAspect="1"/>
          </p:cNvPicPr>
          <p:nvPr/>
        </p:nvPicPr>
        <p:blipFill>
          <a:blip r:embed="rId28"/>
          <a:stretch>
            <a:fillRect/>
          </a:stretch>
        </p:blipFill>
        <p:spPr>
          <a:xfrm>
            <a:off x="4428927" y="4976542"/>
            <a:ext cx="1767436" cy="387069"/>
          </a:xfrm>
          <a:prstGeom prst="rect">
            <a:avLst/>
          </a:prstGeom>
        </p:spPr>
      </p:pic>
      <p:pic>
        <p:nvPicPr>
          <p:cNvPr id="32" name="Picture 12" descr="Image result for the durst organization">
            <a:extLst>
              <a:ext uri="{FF2B5EF4-FFF2-40B4-BE49-F238E27FC236}">
                <a16:creationId xmlns:a16="http://schemas.microsoft.com/office/drawing/2014/main" id="{0D3B578B-3180-4BB2-B0CE-AF667F0C5A2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43382" y="4828062"/>
            <a:ext cx="666168" cy="133233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Image result for harbor group logo">
            <a:extLst>
              <a:ext uri="{FF2B5EF4-FFF2-40B4-BE49-F238E27FC236}">
                <a16:creationId xmlns:a16="http://schemas.microsoft.com/office/drawing/2014/main" id="{4B0906AD-64BA-40AD-8EE7-C263775586C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940365" y="5651723"/>
            <a:ext cx="1723738" cy="31027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6" descr="Image result for hines logo">
            <a:extLst>
              <a:ext uri="{FF2B5EF4-FFF2-40B4-BE49-F238E27FC236}">
                <a16:creationId xmlns:a16="http://schemas.microsoft.com/office/drawing/2014/main" id="{EF23E02E-BF30-4016-8712-D79A8DE91FF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1417" y="4287500"/>
            <a:ext cx="1578683" cy="54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8" descr="Image result for mrp realty logo">
            <a:extLst>
              <a:ext uri="{FF2B5EF4-FFF2-40B4-BE49-F238E27FC236}">
                <a16:creationId xmlns:a16="http://schemas.microsoft.com/office/drawing/2014/main" id="{CD93D550-41B5-4D76-8310-44883C056B1B}"/>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21143" t="20296" r="18298" b="16817"/>
          <a:stretch/>
        </p:blipFill>
        <p:spPr bwMode="auto">
          <a:xfrm>
            <a:off x="4718775" y="2740715"/>
            <a:ext cx="1040008" cy="72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0" descr="Image result for top of the rock new york logo">
            <a:extLst>
              <a:ext uri="{FF2B5EF4-FFF2-40B4-BE49-F238E27FC236}">
                <a16:creationId xmlns:a16="http://schemas.microsoft.com/office/drawing/2014/main" id="{E86E62E1-1E44-43F5-BE3A-49BCB3A33BE7}"/>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22428" r="22417"/>
          <a:stretch/>
        </p:blipFill>
        <p:spPr bwMode="auto">
          <a:xfrm>
            <a:off x="1350084" y="4954230"/>
            <a:ext cx="119135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2" descr="Image result for the related companies logo">
            <a:extLst>
              <a:ext uri="{FF2B5EF4-FFF2-40B4-BE49-F238E27FC236}">
                <a16:creationId xmlns:a16="http://schemas.microsoft.com/office/drawing/2014/main" id="{A54D6A23-51AE-43A8-AD83-3EB654DD7B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23697" b="18414"/>
          <a:stretch/>
        </p:blipFill>
        <p:spPr bwMode="auto">
          <a:xfrm>
            <a:off x="5864136" y="3728431"/>
            <a:ext cx="1753692" cy="36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6" descr="Related image">
            <a:extLst>
              <a:ext uri="{FF2B5EF4-FFF2-40B4-BE49-F238E27FC236}">
                <a16:creationId xmlns:a16="http://schemas.microsoft.com/office/drawing/2014/main" id="{EB242B79-AD5D-40CA-BEB6-B181A0E5604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424175" y="3386540"/>
            <a:ext cx="7560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A7250316-5FA9-4515-9DBC-341E455415C3}"/>
              </a:ext>
            </a:extLst>
          </p:cNvPr>
          <p:cNvPicPr>
            <a:picLocks noChangeAspect="1"/>
          </p:cNvPicPr>
          <p:nvPr/>
        </p:nvPicPr>
        <p:blipFill>
          <a:blip r:embed="rId36"/>
          <a:stretch>
            <a:fillRect/>
          </a:stretch>
        </p:blipFill>
        <p:spPr>
          <a:xfrm>
            <a:off x="4134570" y="4376210"/>
            <a:ext cx="1935738" cy="360000"/>
          </a:xfrm>
          <a:prstGeom prst="rect">
            <a:avLst/>
          </a:prstGeom>
        </p:spPr>
      </p:pic>
      <p:pic>
        <p:nvPicPr>
          <p:cNvPr id="40" name="Picture 2" descr="Image result for cortland partners">
            <a:extLst>
              <a:ext uri="{FF2B5EF4-FFF2-40B4-BE49-F238E27FC236}">
                <a16:creationId xmlns:a16="http://schemas.microsoft.com/office/drawing/2014/main" id="{23B20FAA-D13A-40C0-8F09-126F2BB4095B}"/>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578188" y="5027004"/>
            <a:ext cx="1709167" cy="41928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dlc management">
            <a:extLst>
              <a:ext uri="{FF2B5EF4-FFF2-40B4-BE49-F238E27FC236}">
                <a16:creationId xmlns:a16="http://schemas.microsoft.com/office/drawing/2014/main" id="{7C1EDA2E-F8DA-4D09-B34D-3C28A968925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130944" y="2186158"/>
            <a:ext cx="108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Image result for fairfield property management">
            <a:extLst>
              <a:ext uri="{FF2B5EF4-FFF2-40B4-BE49-F238E27FC236}">
                <a16:creationId xmlns:a16="http://schemas.microsoft.com/office/drawing/2014/main" id="{2BB12F0C-A288-4361-A69C-B42385AF59B4}"/>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366026" y="5581631"/>
            <a:ext cx="2063873" cy="38934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E36CF7E1-7CE1-4E04-BE91-DD9F8741511D}"/>
              </a:ext>
            </a:extLst>
          </p:cNvPr>
          <p:cNvPicPr>
            <a:picLocks noChangeAspect="1"/>
          </p:cNvPicPr>
          <p:nvPr/>
        </p:nvPicPr>
        <p:blipFill>
          <a:blip r:embed="rId40"/>
          <a:stretch>
            <a:fillRect/>
          </a:stretch>
        </p:blipFill>
        <p:spPr>
          <a:xfrm>
            <a:off x="10250193" y="2202140"/>
            <a:ext cx="1080000" cy="1080000"/>
          </a:xfrm>
          <a:prstGeom prst="rect">
            <a:avLst/>
          </a:prstGeom>
        </p:spPr>
      </p:pic>
      <p:pic>
        <p:nvPicPr>
          <p:cNvPr id="44" name="Picture 8" descr="Image result for neyer properties">
            <a:extLst>
              <a:ext uri="{FF2B5EF4-FFF2-40B4-BE49-F238E27FC236}">
                <a16:creationId xmlns:a16="http://schemas.microsoft.com/office/drawing/2014/main" id="{6D54154F-A5CC-445C-89C6-8729172231B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482339" y="4675092"/>
            <a:ext cx="749454" cy="720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Image result for north american properties logo">
            <a:extLst>
              <a:ext uri="{FF2B5EF4-FFF2-40B4-BE49-F238E27FC236}">
                <a16:creationId xmlns:a16="http://schemas.microsoft.com/office/drawing/2014/main" id="{CBB2699C-EE72-4A6E-9BBA-4CB1140FDAC3}"/>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864136" y="1600406"/>
            <a:ext cx="2829602"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Image result for paramount group">
            <a:extLst>
              <a:ext uri="{FF2B5EF4-FFF2-40B4-BE49-F238E27FC236}">
                <a16:creationId xmlns:a16="http://schemas.microsoft.com/office/drawing/2014/main" id="{8F6EFE12-A64F-422A-A9F4-A35E40110F90}"/>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15970" y="3721359"/>
            <a:ext cx="1650705" cy="31359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Image result for realfoundations">
            <a:extLst>
              <a:ext uri="{FF2B5EF4-FFF2-40B4-BE49-F238E27FC236}">
                <a16:creationId xmlns:a16="http://schemas.microsoft.com/office/drawing/2014/main" id="{BAEF1515-B6B3-414E-8E35-B966A43DE56E}"/>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825427" y="5610976"/>
            <a:ext cx="1850602"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9F3D952-7F04-4DD1-B32F-E068E6D5E737}"/>
              </a:ext>
            </a:extLst>
          </p:cNvPr>
          <p:cNvPicPr>
            <a:picLocks noChangeAspect="1"/>
          </p:cNvPicPr>
          <p:nvPr/>
        </p:nvPicPr>
        <p:blipFill>
          <a:blip r:embed="rId45"/>
          <a:stretch>
            <a:fillRect/>
          </a:stretch>
        </p:blipFill>
        <p:spPr>
          <a:xfrm>
            <a:off x="7766789" y="3663841"/>
            <a:ext cx="1314450" cy="428625"/>
          </a:xfrm>
          <a:prstGeom prst="rect">
            <a:avLst/>
          </a:prstGeom>
        </p:spPr>
      </p:pic>
      <p:pic>
        <p:nvPicPr>
          <p:cNvPr id="49" name="Picture 48" descr="A picture containing drawing&#10;&#10;Description automatically generated">
            <a:extLst>
              <a:ext uri="{FF2B5EF4-FFF2-40B4-BE49-F238E27FC236}">
                <a16:creationId xmlns:a16="http://schemas.microsoft.com/office/drawing/2014/main" id="{054C216B-8F49-4732-A16A-02085A4709A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5888121" y="2110428"/>
            <a:ext cx="1108791" cy="596462"/>
          </a:xfrm>
          <a:prstGeom prst="rect">
            <a:avLst/>
          </a:prstGeom>
        </p:spPr>
      </p:pic>
    </p:spTree>
    <p:extLst>
      <p:ext uri="{BB962C8B-B14F-4D97-AF65-F5344CB8AC3E}">
        <p14:creationId xmlns:p14="http://schemas.microsoft.com/office/powerpoint/2010/main" val="96188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Rounded Corners 70">
            <a:extLst>
              <a:ext uri="{FF2B5EF4-FFF2-40B4-BE49-F238E27FC236}">
                <a16:creationId xmlns:a16="http://schemas.microsoft.com/office/drawing/2014/main" id="{EB418413-3ACE-42B6-AE0E-3077229C4C18}"/>
              </a:ext>
            </a:extLst>
          </p:cNvPr>
          <p:cNvSpPr/>
          <p:nvPr/>
        </p:nvSpPr>
        <p:spPr>
          <a:xfrm>
            <a:off x="6194231" y="1722963"/>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Rounded Corners 71">
            <a:extLst>
              <a:ext uri="{FF2B5EF4-FFF2-40B4-BE49-F238E27FC236}">
                <a16:creationId xmlns:a16="http://schemas.microsoft.com/office/drawing/2014/main" id="{86063038-407F-4F5C-B252-5C84DD05F6C1}"/>
              </a:ext>
            </a:extLst>
          </p:cNvPr>
          <p:cNvSpPr/>
          <p:nvPr/>
        </p:nvSpPr>
        <p:spPr>
          <a:xfrm>
            <a:off x="6194231" y="2607618"/>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Rounded Corners 72">
            <a:extLst>
              <a:ext uri="{FF2B5EF4-FFF2-40B4-BE49-F238E27FC236}">
                <a16:creationId xmlns:a16="http://schemas.microsoft.com/office/drawing/2014/main" id="{8245AEF9-F509-4BD6-A2E0-FD9D897E31A3}"/>
              </a:ext>
            </a:extLst>
          </p:cNvPr>
          <p:cNvSpPr/>
          <p:nvPr/>
        </p:nvSpPr>
        <p:spPr>
          <a:xfrm>
            <a:off x="6194231" y="3492273"/>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Rounded Corners 73">
            <a:extLst>
              <a:ext uri="{FF2B5EF4-FFF2-40B4-BE49-F238E27FC236}">
                <a16:creationId xmlns:a16="http://schemas.microsoft.com/office/drawing/2014/main" id="{1A9550C0-E75C-4EAD-8F02-20668FE41AFA}"/>
              </a:ext>
            </a:extLst>
          </p:cNvPr>
          <p:cNvSpPr/>
          <p:nvPr/>
        </p:nvSpPr>
        <p:spPr>
          <a:xfrm>
            <a:off x="6194231" y="4376928"/>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Rectangle: Rounded Corners 74">
            <a:extLst>
              <a:ext uri="{FF2B5EF4-FFF2-40B4-BE49-F238E27FC236}">
                <a16:creationId xmlns:a16="http://schemas.microsoft.com/office/drawing/2014/main" id="{BAF261DB-AA3C-4D5F-B4BB-38F4B8C8C922}"/>
              </a:ext>
            </a:extLst>
          </p:cNvPr>
          <p:cNvSpPr/>
          <p:nvPr/>
        </p:nvSpPr>
        <p:spPr>
          <a:xfrm>
            <a:off x="6194231" y="5261584"/>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Rounded Corners 65">
            <a:extLst>
              <a:ext uri="{FF2B5EF4-FFF2-40B4-BE49-F238E27FC236}">
                <a16:creationId xmlns:a16="http://schemas.microsoft.com/office/drawing/2014/main" id="{D2281EC3-D1E6-45E1-A1B3-715BAE3ABD48}"/>
              </a:ext>
            </a:extLst>
          </p:cNvPr>
          <p:cNvSpPr/>
          <p:nvPr/>
        </p:nvSpPr>
        <p:spPr>
          <a:xfrm>
            <a:off x="1519642" y="1731746"/>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D0FEF437-719C-446E-913E-CFA469171374}"/>
              </a:ext>
            </a:extLst>
          </p:cNvPr>
          <p:cNvSpPr/>
          <p:nvPr/>
        </p:nvSpPr>
        <p:spPr>
          <a:xfrm>
            <a:off x="1519642" y="2616401"/>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137B1F9A-E66E-4436-82DA-02FACD9E0B57}"/>
              </a:ext>
            </a:extLst>
          </p:cNvPr>
          <p:cNvSpPr/>
          <p:nvPr/>
        </p:nvSpPr>
        <p:spPr>
          <a:xfrm>
            <a:off x="1519642" y="3501056"/>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6F7206E7-05AB-43E0-BA0E-CD3D008F5CAB}"/>
              </a:ext>
            </a:extLst>
          </p:cNvPr>
          <p:cNvSpPr/>
          <p:nvPr/>
        </p:nvSpPr>
        <p:spPr>
          <a:xfrm>
            <a:off x="1519642" y="4385711"/>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Rectangle: Rounded Corners 69">
            <a:extLst>
              <a:ext uri="{FF2B5EF4-FFF2-40B4-BE49-F238E27FC236}">
                <a16:creationId xmlns:a16="http://schemas.microsoft.com/office/drawing/2014/main" id="{9566B869-5F3E-4556-AEF3-B64899160A91}"/>
              </a:ext>
            </a:extLst>
          </p:cNvPr>
          <p:cNvSpPr/>
          <p:nvPr/>
        </p:nvSpPr>
        <p:spPr>
          <a:xfrm>
            <a:off x="1519642" y="5270367"/>
            <a:ext cx="4450406" cy="821180"/>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A8CEF7C7-EC76-4A42-96FC-DA29BA9A342C}"/>
              </a:ext>
            </a:extLst>
          </p:cNvPr>
          <p:cNvSpPr>
            <a:spLocks noGrp="1"/>
          </p:cNvSpPr>
          <p:nvPr>
            <p:ph type="body" sz="quarter" idx="12"/>
          </p:nvPr>
        </p:nvSpPr>
        <p:spPr>
          <a:prstGeom prst="rect">
            <a:avLst/>
          </a:prstGeom>
        </p:spPr>
        <p:txBody>
          <a:bodyPr/>
          <a:lstStyle/>
          <a:p>
            <a:r>
              <a:rPr lang="en-ZA"/>
              <a:t>Delivering software and services to the real estate industry since 2002</a:t>
            </a:r>
            <a:endParaRPr lang="en-GB"/>
          </a:p>
        </p:txBody>
      </p:sp>
      <p:sp>
        <p:nvSpPr>
          <p:cNvPr id="3" name="Text Placeholder 2">
            <a:extLst>
              <a:ext uri="{FF2B5EF4-FFF2-40B4-BE49-F238E27FC236}">
                <a16:creationId xmlns:a16="http://schemas.microsoft.com/office/drawing/2014/main" id="{2513B239-F037-4244-8052-2E2408B7E426}"/>
              </a:ext>
            </a:extLst>
          </p:cNvPr>
          <p:cNvSpPr>
            <a:spLocks noGrp="1"/>
          </p:cNvSpPr>
          <p:nvPr>
            <p:ph type="body" sz="quarter" idx="11"/>
          </p:nvPr>
        </p:nvSpPr>
        <p:spPr/>
        <p:txBody>
          <a:bodyPr/>
          <a:lstStyle/>
          <a:p>
            <a:r>
              <a:rPr lang="en-GB"/>
              <a:t>Our Services</a:t>
            </a:r>
          </a:p>
        </p:txBody>
      </p:sp>
      <p:sp>
        <p:nvSpPr>
          <p:cNvPr id="13" name="Text Placeholder 3">
            <a:extLst>
              <a:ext uri="{FF2B5EF4-FFF2-40B4-BE49-F238E27FC236}">
                <a16:creationId xmlns:a16="http://schemas.microsoft.com/office/drawing/2014/main" id="{A97D25AA-9871-43A2-8139-AD58F829EB68}"/>
              </a:ext>
            </a:extLst>
          </p:cNvPr>
          <p:cNvSpPr txBox="1">
            <a:spLocks/>
          </p:cNvSpPr>
          <p:nvPr/>
        </p:nvSpPr>
        <p:spPr>
          <a:xfrm>
            <a:off x="2417721" y="1912352"/>
            <a:ext cx="3084655" cy="28746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2">
                    <a:lumMod val="75000"/>
                  </a:schemeClr>
                </a:solidFill>
                <a:latin typeface="Proxima Nova Rg"/>
              </a:rPr>
              <a:t>Business Intelligence &amp; Analytics </a:t>
            </a:r>
          </a:p>
        </p:txBody>
      </p:sp>
      <p:sp>
        <p:nvSpPr>
          <p:cNvPr id="23" name="Text Placeholder 3">
            <a:extLst>
              <a:ext uri="{FF2B5EF4-FFF2-40B4-BE49-F238E27FC236}">
                <a16:creationId xmlns:a16="http://schemas.microsoft.com/office/drawing/2014/main" id="{7FD7CA18-9D89-4CB1-BC14-1AFC20B18E71}"/>
              </a:ext>
            </a:extLst>
          </p:cNvPr>
          <p:cNvSpPr txBox="1">
            <a:spLocks/>
          </p:cNvSpPr>
          <p:nvPr/>
        </p:nvSpPr>
        <p:spPr>
          <a:xfrm>
            <a:off x="2417721" y="2154381"/>
            <a:ext cx="3332292"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chemeClr val="bg2"/>
                </a:solidFill>
                <a:latin typeface="Proxima Nova Lt" panose="02000506030000020004" pitchFamily="50" charset="0"/>
              </a:rPr>
              <a:t>Transform your data into actionable insight</a:t>
            </a:r>
          </a:p>
        </p:txBody>
      </p:sp>
      <p:grpSp>
        <p:nvGrpSpPr>
          <p:cNvPr id="33" name="Group 32">
            <a:extLst>
              <a:ext uri="{FF2B5EF4-FFF2-40B4-BE49-F238E27FC236}">
                <a16:creationId xmlns:a16="http://schemas.microsoft.com/office/drawing/2014/main" id="{6FB2A7C0-BFE7-48AF-81B9-8436B92B946F}"/>
              </a:ext>
            </a:extLst>
          </p:cNvPr>
          <p:cNvGrpSpPr/>
          <p:nvPr/>
        </p:nvGrpSpPr>
        <p:grpSpPr>
          <a:xfrm>
            <a:off x="1824521" y="1953288"/>
            <a:ext cx="441157" cy="506057"/>
            <a:chOff x="6719177" y="2915534"/>
            <a:chExt cx="441157" cy="506057"/>
          </a:xfrm>
        </p:grpSpPr>
        <p:grpSp>
          <p:nvGrpSpPr>
            <p:cNvPr id="37" name="Graphic 1035" descr="Bar chart">
              <a:extLst>
                <a:ext uri="{FF2B5EF4-FFF2-40B4-BE49-F238E27FC236}">
                  <a16:creationId xmlns:a16="http://schemas.microsoft.com/office/drawing/2014/main" id="{C9D504FD-1A01-4A63-BF73-C6C1C0FF5581}"/>
                </a:ext>
              </a:extLst>
            </p:cNvPr>
            <p:cNvGrpSpPr/>
            <p:nvPr/>
          </p:nvGrpSpPr>
          <p:grpSpPr>
            <a:xfrm>
              <a:off x="6719177" y="2915534"/>
              <a:ext cx="441157" cy="441157"/>
              <a:chOff x="611245" y="5243104"/>
              <a:chExt cx="441157" cy="441157"/>
            </a:xfrm>
          </p:grpSpPr>
          <p:sp>
            <p:nvSpPr>
              <p:cNvPr id="38" name="Freeform: Shape 37">
                <a:extLst>
                  <a:ext uri="{FF2B5EF4-FFF2-40B4-BE49-F238E27FC236}">
                    <a16:creationId xmlns:a16="http://schemas.microsoft.com/office/drawing/2014/main" id="{DBF9AED0-B5AF-49FF-92D5-5E30D6320FE9}"/>
                  </a:ext>
                </a:extLst>
              </p:cNvPr>
              <p:cNvSpPr/>
              <p:nvPr/>
            </p:nvSpPr>
            <p:spPr>
              <a:xfrm>
                <a:off x="611245" y="5243104"/>
                <a:ext cx="441157" cy="441157"/>
              </a:xfrm>
              <a:custGeom>
                <a:avLst/>
                <a:gdLst>
                  <a:gd name="connsiteX0" fmla="*/ 38926 w 441157"/>
                  <a:gd name="connsiteY0" fmla="*/ 0 h 441157"/>
                  <a:gd name="connsiteX1" fmla="*/ 0 w 441157"/>
                  <a:gd name="connsiteY1" fmla="*/ 0 h 441157"/>
                  <a:gd name="connsiteX2" fmla="*/ 0 w 441157"/>
                  <a:gd name="connsiteY2" fmla="*/ 441158 h 441157"/>
                  <a:gd name="connsiteX3" fmla="*/ 441158 w 441157"/>
                  <a:gd name="connsiteY3" fmla="*/ 441158 h 441157"/>
                  <a:gd name="connsiteX4" fmla="*/ 441158 w 441157"/>
                  <a:gd name="connsiteY4" fmla="*/ 402232 h 441157"/>
                  <a:gd name="connsiteX5" fmla="*/ 38926 w 441157"/>
                  <a:gd name="connsiteY5" fmla="*/ 402232 h 44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157" h="441157">
                    <a:moveTo>
                      <a:pt x="38926" y="0"/>
                    </a:moveTo>
                    <a:lnTo>
                      <a:pt x="0" y="0"/>
                    </a:lnTo>
                    <a:lnTo>
                      <a:pt x="0" y="441158"/>
                    </a:lnTo>
                    <a:lnTo>
                      <a:pt x="441158" y="441158"/>
                    </a:lnTo>
                    <a:lnTo>
                      <a:pt x="441158" y="402232"/>
                    </a:lnTo>
                    <a:lnTo>
                      <a:pt x="38926" y="402232"/>
                    </a:lnTo>
                    <a:close/>
                  </a:path>
                </a:pathLst>
              </a:custGeom>
              <a:solidFill>
                <a:srgbClr val="BCD727"/>
              </a:solidFill>
              <a:ln w="6449"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FE4EFF90-FFFF-4498-A9B6-45437AF9C6A7}"/>
                  </a:ext>
                </a:extLst>
              </p:cNvPr>
              <p:cNvSpPr/>
              <p:nvPr/>
            </p:nvSpPr>
            <p:spPr>
              <a:xfrm>
                <a:off x="689096" y="5379344"/>
                <a:ext cx="71363" cy="227066"/>
              </a:xfrm>
              <a:custGeom>
                <a:avLst/>
                <a:gdLst>
                  <a:gd name="connsiteX0" fmla="*/ 0 w 71363"/>
                  <a:gd name="connsiteY0" fmla="*/ 0 h 227066"/>
                  <a:gd name="connsiteX1" fmla="*/ 71364 w 71363"/>
                  <a:gd name="connsiteY1" fmla="*/ 0 h 227066"/>
                  <a:gd name="connsiteX2" fmla="*/ 71364 w 71363"/>
                  <a:gd name="connsiteY2" fmla="*/ 227067 h 227066"/>
                  <a:gd name="connsiteX3" fmla="*/ 0 w 71363"/>
                  <a:gd name="connsiteY3" fmla="*/ 227067 h 227066"/>
                </a:gdLst>
                <a:ahLst/>
                <a:cxnLst>
                  <a:cxn ang="0">
                    <a:pos x="connsiteX0" y="connsiteY0"/>
                  </a:cxn>
                  <a:cxn ang="0">
                    <a:pos x="connsiteX1" y="connsiteY1"/>
                  </a:cxn>
                  <a:cxn ang="0">
                    <a:pos x="connsiteX2" y="connsiteY2"/>
                  </a:cxn>
                  <a:cxn ang="0">
                    <a:pos x="connsiteX3" y="connsiteY3"/>
                  </a:cxn>
                </a:cxnLst>
                <a:rect l="l" t="t" r="r" b="b"/>
                <a:pathLst>
                  <a:path w="71363" h="227066">
                    <a:moveTo>
                      <a:pt x="0" y="0"/>
                    </a:moveTo>
                    <a:lnTo>
                      <a:pt x="71364" y="0"/>
                    </a:lnTo>
                    <a:lnTo>
                      <a:pt x="71364" y="227067"/>
                    </a:lnTo>
                    <a:lnTo>
                      <a:pt x="0" y="227067"/>
                    </a:lnTo>
                    <a:close/>
                  </a:path>
                </a:pathLst>
              </a:custGeom>
              <a:solidFill>
                <a:schemeClr val="bg1">
                  <a:lumMod val="85000"/>
                </a:schemeClr>
              </a:solidFill>
              <a:ln w="6449"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5586B2E6-131A-4EF1-B44C-782CE54A7A4C}"/>
                  </a:ext>
                </a:extLst>
              </p:cNvPr>
              <p:cNvSpPr/>
              <p:nvPr/>
            </p:nvSpPr>
            <p:spPr>
              <a:xfrm>
                <a:off x="786411" y="5243104"/>
                <a:ext cx="71363" cy="363306"/>
              </a:xfrm>
              <a:custGeom>
                <a:avLst/>
                <a:gdLst>
                  <a:gd name="connsiteX0" fmla="*/ 0 w 71363"/>
                  <a:gd name="connsiteY0" fmla="*/ 0 h 363306"/>
                  <a:gd name="connsiteX1" fmla="*/ 71364 w 71363"/>
                  <a:gd name="connsiteY1" fmla="*/ 0 h 363306"/>
                  <a:gd name="connsiteX2" fmla="*/ 71364 w 71363"/>
                  <a:gd name="connsiteY2" fmla="*/ 363306 h 363306"/>
                  <a:gd name="connsiteX3" fmla="*/ 0 w 71363"/>
                  <a:gd name="connsiteY3" fmla="*/ 363306 h 363306"/>
                </a:gdLst>
                <a:ahLst/>
                <a:cxnLst>
                  <a:cxn ang="0">
                    <a:pos x="connsiteX0" y="connsiteY0"/>
                  </a:cxn>
                  <a:cxn ang="0">
                    <a:pos x="connsiteX1" y="connsiteY1"/>
                  </a:cxn>
                  <a:cxn ang="0">
                    <a:pos x="connsiteX2" y="connsiteY2"/>
                  </a:cxn>
                  <a:cxn ang="0">
                    <a:pos x="connsiteX3" y="connsiteY3"/>
                  </a:cxn>
                </a:cxnLst>
                <a:rect l="l" t="t" r="r" b="b"/>
                <a:pathLst>
                  <a:path w="71363" h="363306">
                    <a:moveTo>
                      <a:pt x="0" y="0"/>
                    </a:moveTo>
                    <a:lnTo>
                      <a:pt x="71364" y="0"/>
                    </a:lnTo>
                    <a:lnTo>
                      <a:pt x="71364" y="363306"/>
                    </a:lnTo>
                    <a:lnTo>
                      <a:pt x="0" y="363306"/>
                    </a:lnTo>
                    <a:close/>
                  </a:path>
                </a:pathLst>
              </a:custGeom>
              <a:solidFill>
                <a:schemeClr val="bg1">
                  <a:lumMod val="85000"/>
                </a:schemeClr>
              </a:solidFill>
              <a:ln w="6449"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603F0AC0-5C91-45AE-82F0-441A72D8435C}"/>
                  </a:ext>
                </a:extLst>
              </p:cNvPr>
              <p:cNvSpPr/>
              <p:nvPr/>
            </p:nvSpPr>
            <p:spPr>
              <a:xfrm>
                <a:off x="883725" y="5379344"/>
                <a:ext cx="71363" cy="227066"/>
              </a:xfrm>
              <a:custGeom>
                <a:avLst/>
                <a:gdLst>
                  <a:gd name="connsiteX0" fmla="*/ 0 w 71363"/>
                  <a:gd name="connsiteY0" fmla="*/ 0 h 227066"/>
                  <a:gd name="connsiteX1" fmla="*/ 71364 w 71363"/>
                  <a:gd name="connsiteY1" fmla="*/ 0 h 227066"/>
                  <a:gd name="connsiteX2" fmla="*/ 71364 w 71363"/>
                  <a:gd name="connsiteY2" fmla="*/ 227067 h 227066"/>
                  <a:gd name="connsiteX3" fmla="*/ 0 w 71363"/>
                  <a:gd name="connsiteY3" fmla="*/ 227067 h 227066"/>
                </a:gdLst>
                <a:ahLst/>
                <a:cxnLst>
                  <a:cxn ang="0">
                    <a:pos x="connsiteX0" y="connsiteY0"/>
                  </a:cxn>
                  <a:cxn ang="0">
                    <a:pos x="connsiteX1" y="connsiteY1"/>
                  </a:cxn>
                  <a:cxn ang="0">
                    <a:pos x="connsiteX2" y="connsiteY2"/>
                  </a:cxn>
                  <a:cxn ang="0">
                    <a:pos x="connsiteX3" y="connsiteY3"/>
                  </a:cxn>
                </a:cxnLst>
                <a:rect l="l" t="t" r="r" b="b"/>
                <a:pathLst>
                  <a:path w="71363" h="227066">
                    <a:moveTo>
                      <a:pt x="0" y="0"/>
                    </a:moveTo>
                    <a:lnTo>
                      <a:pt x="71364" y="0"/>
                    </a:lnTo>
                    <a:lnTo>
                      <a:pt x="71364" y="227067"/>
                    </a:lnTo>
                    <a:lnTo>
                      <a:pt x="0" y="227067"/>
                    </a:lnTo>
                    <a:close/>
                  </a:path>
                </a:pathLst>
              </a:custGeom>
              <a:solidFill>
                <a:schemeClr val="bg1">
                  <a:lumMod val="85000"/>
                </a:schemeClr>
              </a:solidFill>
              <a:ln w="6449"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248F2689-1ACD-4ACE-9A9F-FDFAE25D94F4}"/>
                  </a:ext>
                </a:extLst>
              </p:cNvPr>
              <p:cNvSpPr/>
              <p:nvPr/>
            </p:nvSpPr>
            <p:spPr>
              <a:xfrm>
                <a:off x="981039" y="5489633"/>
                <a:ext cx="71363" cy="116777"/>
              </a:xfrm>
              <a:custGeom>
                <a:avLst/>
                <a:gdLst>
                  <a:gd name="connsiteX0" fmla="*/ 0 w 71363"/>
                  <a:gd name="connsiteY0" fmla="*/ 0 h 116777"/>
                  <a:gd name="connsiteX1" fmla="*/ 71364 w 71363"/>
                  <a:gd name="connsiteY1" fmla="*/ 0 h 116777"/>
                  <a:gd name="connsiteX2" fmla="*/ 71364 w 71363"/>
                  <a:gd name="connsiteY2" fmla="*/ 116777 h 116777"/>
                  <a:gd name="connsiteX3" fmla="*/ 0 w 71363"/>
                  <a:gd name="connsiteY3" fmla="*/ 116777 h 116777"/>
                </a:gdLst>
                <a:ahLst/>
                <a:cxnLst>
                  <a:cxn ang="0">
                    <a:pos x="connsiteX0" y="connsiteY0"/>
                  </a:cxn>
                  <a:cxn ang="0">
                    <a:pos x="connsiteX1" y="connsiteY1"/>
                  </a:cxn>
                  <a:cxn ang="0">
                    <a:pos x="connsiteX2" y="connsiteY2"/>
                  </a:cxn>
                  <a:cxn ang="0">
                    <a:pos x="connsiteX3" y="connsiteY3"/>
                  </a:cxn>
                </a:cxnLst>
                <a:rect l="l" t="t" r="r" b="b"/>
                <a:pathLst>
                  <a:path w="71363" h="116777">
                    <a:moveTo>
                      <a:pt x="0" y="0"/>
                    </a:moveTo>
                    <a:lnTo>
                      <a:pt x="71364" y="0"/>
                    </a:lnTo>
                    <a:lnTo>
                      <a:pt x="71364" y="116777"/>
                    </a:lnTo>
                    <a:lnTo>
                      <a:pt x="0" y="116777"/>
                    </a:lnTo>
                    <a:close/>
                  </a:path>
                </a:pathLst>
              </a:custGeom>
              <a:solidFill>
                <a:schemeClr val="bg1">
                  <a:lumMod val="85000"/>
                </a:schemeClr>
              </a:solidFill>
              <a:ln w="6449" cap="flat">
                <a:noFill/>
                <a:prstDash val="solid"/>
                <a:miter/>
              </a:ln>
            </p:spPr>
            <p:txBody>
              <a:bodyPr rtlCol="0" anchor="ctr"/>
              <a:lstStyle/>
              <a:p>
                <a:endParaRPr lang="en-GB"/>
              </a:p>
            </p:txBody>
          </p:sp>
        </p:grpSp>
        <p:pic>
          <p:nvPicPr>
            <p:cNvPr id="43" name="Graphic 42" descr="Magnifying glass">
              <a:extLst>
                <a:ext uri="{FF2B5EF4-FFF2-40B4-BE49-F238E27FC236}">
                  <a16:creationId xmlns:a16="http://schemas.microsoft.com/office/drawing/2014/main" id="{02978290-6262-4724-A70D-45972A4F49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4342" y="3095799"/>
              <a:ext cx="325792" cy="325792"/>
            </a:xfrm>
            <a:prstGeom prst="rect">
              <a:avLst/>
            </a:prstGeom>
          </p:spPr>
        </p:pic>
      </p:grpSp>
      <p:sp>
        <p:nvSpPr>
          <p:cNvPr id="14" name="Text Placeholder 3">
            <a:extLst>
              <a:ext uri="{FF2B5EF4-FFF2-40B4-BE49-F238E27FC236}">
                <a16:creationId xmlns:a16="http://schemas.microsoft.com/office/drawing/2014/main" id="{0D9891F4-B15D-42A1-912F-C903D30E8743}"/>
              </a:ext>
            </a:extLst>
          </p:cNvPr>
          <p:cNvSpPr txBox="1">
            <a:spLocks/>
          </p:cNvSpPr>
          <p:nvPr/>
        </p:nvSpPr>
        <p:spPr>
          <a:xfrm>
            <a:off x="7232213" y="1863749"/>
            <a:ext cx="2686304" cy="297512"/>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2">
                    <a:lumMod val="75000"/>
                  </a:schemeClr>
                </a:solidFill>
                <a:latin typeface="Proxima Nova Rg"/>
              </a:rPr>
              <a:t>System Integrations</a:t>
            </a:r>
          </a:p>
        </p:txBody>
      </p:sp>
      <p:sp>
        <p:nvSpPr>
          <p:cNvPr id="21" name="Text Placeholder 3">
            <a:extLst>
              <a:ext uri="{FF2B5EF4-FFF2-40B4-BE49-F238E27FC236}">
                <a16:creationId xmlns:a16="http://schemas.microsoft.com/office/drawing/2014/main" id="{9472F873-24A7-448B-BC34-BF703DEF367E}"/>
              </a:ext>
            </a:extLst>
          </p:cNvPr>
          <p:cNvSpPr txBox="1">
            <a:spLocks/>
          </p:cNvSpPr>
          <p:nvPr/>
        </p:nvSpPr>
        <p:spPr>
          <a:xfrm>
            <a:off x="7232213" y="2106461"/>
            <a:ext cx="3280280"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chemeClr val="bg2"/>
                </a:solidFill>
                <a:latin typeface="Proxima Nova Lt" panose="02000506030000020004" pitchFamily="50" charset="0"/>
              </a:rPr>
              <a:t>Improve productivity and free your data</a:t>
            </a:r>
          </a:p>
        </p:txBody>
      </p:sp>
      <p:grpSp>
        <p:nvGrpSpPr>
          <p:cNvPr id="45" name="Graphic 62" descr="Gears">
            <a:extLst>
              <a:ext uri="{FF2B5EF4-FFF2-40B4-BE49-F238E27FC236}">
                <a16:creationId xmlns:a16="http://schemas.microsoft.com/office/drawing/2014/main" id="{5FFEAC53-5650-4E8B-9C73-CDB0F93CC1C1}"/>
              </a:ext>
            </a:extLst>
          </p:cNvPr>
          <p:cNvGrpSpPr>
            <a:grpSpLocks noChangeAspect="1"/>
          </p:cNvGrpSpPr>
          <p:nvPr/>
        </p:nvGrpSpPr>
        <p:grpSpPr>
          <a:xfrm>
            <a:off x="6491387" y="1821405"/>
            <a:ext cx="514378" cy="604824"/>
            <a:chOff x="267708" y="3189798"/>
            <a:chExt cx="621029" cy="751522"/>
          </a:xfrm>
          <a:solidFill>
            <a:srgbClr val="000000"/>
          </a:solidFill>
        </p:grpSpPr>
        <p:sp>
          <p:nvSpPr>
            <p:cNvPr id="46" name="Freeform: Shape 45">
              <a:extLst>
                <a:ext uri="{FF2B5EF4-FFF2-40B4-BE49-F238E27FC236}">
                  <a16:creationId xmlns:a16="http://schemas.microsoft.com/office/drawing/2014/main" id="{8058316B-52A3-4B95-8D09-855263FAA392}"/>
                </a:ext>
              </a:extLst>
            </p:cNvPr>
            <p:cNvSpPr/>
            <p:nvPr/>
          </p:nvSpPr>
          <p:spPr>
            <a:xfrm>
              <a:off x="482974" y="3189798"/>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lumMod val="75000"/>
              </a:schemeClr>
            </a:solidFill>
            <a:ln w="9525"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9C56F36F-D469-4C5E-91E9-839FD1CC5F56}"/>
                </a:ext>
              </a:extLst>
            </p:cNvPr>
            <p:cNvSpPr/>
            <p:nvPr/>
          </p:nvSpPr>
          <p:spPr>
            <a:xfrm>
              <a:off x="267708" y="3536508"/>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BCD727"/>
            </a:solidFill>
            <a:ln w="9525" cap="flat">
              <a:noFill/>
              <a:prstDash val="solid"/>
              <a:miter/>
            </a:ln>
          </p:spPr>
          <p:txBody>
            <a:bodyPr rtlCol="0" anchor="ctr"/>
            <a:lstStyle/>
            <a:p>
              <a:endParaRPr lang="en-GB"/>
            </a:p>
          </p:txBody>
        </p:sp>
      </p:grpSp>
      <p:sp>
        <p:nvSpPr>
          <p:cNvPr id="4" name="Text Placeholder 3">
            <a:extLst>
              <a:ext uri="{FF2B5EF4-FFF2-40B4-BE49-F238E27FC236}">
                <a16:creationId xmlns:a16="http://schemas.microsoft.com/office/drawing/2014/main" id="{7298727F-0367-42B3-895B-10AD7E756870}"/>
              </a:ext>
            </a:extLst>
          </p:cNvPr>
          <p:cNvSpPr txBox="1">
            <a:spLocks/>
          </p:cNvSpPr>
          <p:nvPr/>
        </p:nvSpPr>
        <p:spPr>
          <a:xfrm>
            <a:off x="7232213" y="3604725"/>
            <a:ext cx="2417892"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2">
                    <a:lumMod val="75000"/>
                  </a:schemeClr>
                </a:solidFill>
                <a:latin typeface="Proxima Nova Rg"/>
              </a:rPr>
              <a:t>MRI Support &amp; Services</a:t>
            </a:r>
          </a:p>
        </p:txBody>
      </p:sp>
      <p:sp>
        <p:nvSpPr>
          <p:cNvPr id="16" name="Text Placeholder 3">
            <a:extLst>
              <a:ext uri="{FF2B5EF4-FFF2-40B4-BE49-F238E27FC236}">
                <a16:creationId xmlns:a16="http://schemas.microsoft.com/office/drawing/2014/main" id="{0D489120-E79A-4498-BC16-11E23BF55869}"/>
              </a:ext>
            </a:extLst>
          </p:cNvPr>
          <p:cNvSpPr txBox="1">
            <a:spLocks/>
          </p:cNvSpPr>
          <p:nvPr/>
        </p:nvSpPr>
        <p:spPr>
          <a:xfrm>
            <a:off x="7232213" y="3847437"/>
            <a:ext cx="3344750"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2"/>
                </a:solidFill>
                <a:latin typeface="Proxima Nova Lt" panose="02000506030000020004" pitchFamily="50" charset="0"/>
              </a:rPr>
              <a:t>Trusted solutions for Real Estate Enterprises</a:t>
            </a:r>
          </a:p>
        </p:txBody>
      </p:sp>
      <p:pic>
        <p:nvPicPr>
          <p:cNvPr id="58" name="Picture 2">
            <a:extLst>
              <a:ext uri="{FF2B5EF4-FFF2-40B4-BE49-F238E27FC236}">
                <a16:creationId xmlns:a16="http://schemas.microsoft.com/office/drawing/2014/main" id="{7D617DE0-7E93-40D1-8386-95FF6468EF6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85414" y="3638283"/>
            <a:ext cx="736714" cy="42238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D9DBEE9A-B441-4872-991E-6FDA99565202}"/>
              </a:ext>
            </a:extLst>
          </p:cNvPr>
          <p:cNvSpPr txBox="1">
            <a:spLocks/>
          </p:cNvSpPr>
          <p:nvPr/>
        </p:nvSpPr>
        <p:spPr>
          <a:xfrm>
            <a:off x="2417721" y="3579143"/>
            <a:ext cx="2417892"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2">
                    <a:lumMod val="75000"/>
                  </a:schemeClr>
                </a:solidFill>
                <a:latin typeface="Proxima Nova Rg"/>
              </a:rPr>
              <a:t>Automation Consulting</a:t>
            </a:r>
          </a:p>
        </p:txBody>
      </p:sp>
      <p:sp>
        <p:nvSpPr>
          <p:cNvPr id="18" name="Text Placeholder 3">
            <a:extLst>
              <a:ext uri="{FF2B5EF4-FFF2-40B4-BE49-F238E27FC236}">
                <a16:creationId xmlns:a16="http://schemas.microsoft.com/office/drawing/2014/main" id="{F47FDF36-146C-4330-9684-A16C0F94B47B}"/>
              </a:ext>
            </a:extLst>
          </p:cNvPr>
          <p:cNvSpPr txBox="1">
            <a:spLocks/>
          </p:cNvSpPr>
          <p:nvPr/>
        </p:nvSpPr>
        <p:spPr>
          <a:xfrm>
            <a:off x="2417721" y="3820489"/>
            <a:ext cx="3507829"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2"/>
                </a:solidFill>
                <a:latin typeface="Proxima Nova Lt" panose="02000506030000020004" pitchFamily="50" charset="0"/>
              </a:rPr>
              <a:t>Leveraging our industry knowledge and automation expertise</a:t>
            </a:r>
          </a:p>
        </p:txBody>
      </p:sp>
      <p:grpSp>
        <p:nvGrpSpPr>
          <p:cNvPr id="56" name="Graphic 48" descr="Chat">
            <a:extLst>
              <a:ext uri="{FF2B5EF4-FFF2-40B4-BE49-F238E27FC236}">
                <a16:creationId xmlns:a16="http://schemas.microsoft.com/office/drawing/2014/main" id="{AA1612E2-7103-4CCE-97D1-59A2E546CE64}"/>
              </a:ext>
            </a:extLst>
          </p:cNvPr>
          <p:cNvGrpSpPr/>
          <p:nvPr/>
        </p:nvGrpSpPr>
        <p:grpSpPr>
          <a:xfrm>
            <a:off x="1681917" y="3552357"/>
            <a:ext cx="731895" cy="731895"/>
            <a:chOff x="833198" y="3668026"/>
            <a:chExt cx="731895" cy="731895"/>
          </a:xfrm>
        </p:grpSpPr>
        <p:sp>
          <p:nvSpPr>
            <p:cNvPr id="57" name="Freeform: Shape 56">
              <a:extLst>
                <a:ext uri="{FF2B5EF4-FFF2-40B4-BE49-F238E27FC236}">
                  <a16:creationId xmlns:a16="http://schemas.microsoft.com/office/drawing/2014/main" id="{D34F063A-DAD1-4B99-8CC9-F4A3EEFD4921}"/>
                </a:ext>
              </a:extLst>
            </p:cNvPr>
            <p:cNvSpPr/>
            <p:nvPr/>
          </p:nvSpPr>
          <p:spPr>
            <a:xfrm>
              <a:off x="894189" y="3820504"/>
              <a:ext cx="381195" cy="343075"/>
            </a:xfrm>
            <a:custGeom>
              <a:avLst/>
              <a:gdLst>
                <a:gd name="connsiteX0" fmla="*/ 259213 w 381195"/>
                <a:gd name="connsiteY0" fmla="*/ 53367 h 343075"/>
                <a:gd name="connsiteX1" fmla="*/ 381195 w 381195"/>
                <a:gd name="connsiteY1" fmla="*/ 53367 h 343075"/>
                <a:gd name="connsiteX2" fmla="*/ 381195 w 381195"/>
                <a:gd name="connsiteY2" fmla="*/ 30496 h 343075"/>
                <a:gd name="connsiteX3" fmla="*/ 350700 w 381195"/>
                <a:gd name="connsiteY3" fmla="*/ 0 h 343075"/>
                <a:gd name="connsiteX4" fmla="*/ 30496 w 381195"/>
                <a:gd name="connsiteY4" fmla="*/ 0 h 343075"/>
                <a:gd name="connsiteX5" fmla="*/ 0 w 381195"/>
                <a:gd name="connsiteY5" fmla="*/ 30496 h 343075"/>
                <a:gd name="connsiteX6" fmla="*/ 0 w 381195"/>
                <a:gd name="connsiteY6" fmla="*/ 236341 h 343075"/>
                <a:gd name="connsiteX7" fmla="*/ 30496 w 381195"/>
                <a:gd name="connsiteY7" fmla="*/ 266837 h 343075"/>
                <a:gd name="connsiteX8" fmla="*/ 76239 w 381195"/>
                <a:gd name="connsiteY8" fmla="*/ 266837 h 343075"/>
                <a:gd name="connsiteX9" fmla="*/ 76239 w 381195"/>
                <a:gd name="connsiteY9" fmla="*/ 343076 h 343075"/>
                <a:gd name="connsiteX10" fmla="*/ 152478 w 381195"/>
                <a:gd name="connsiteY10" fmla="*/ 266837 h 343075"/>
                <a:gd name="connsiteX11" fmla="*/ 198222 w 381195"/>
                <a:gd name="connsiteY11" fmla="*/ 266837 h 343075"/>
                <a:gd name="connsiteX12" fmla="*/ 198222 w 381195"/>
                <a:gd name="connsiteY12" fmla="*/ 114359 h 343075"/>
                <a:gd name="connsiteX13" fmla="*/ 259213 w 381195"/>
                <a:gd name="connsiteY13" fmla="*/ 53367 h 3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195" h="343075">
                  <a:moveTo>
                    <a:pt x="259213" y="53367"/>
                  </a:moveTo>
                  <a:lnTo>
                    <a:pt x="381195" y="53367"/>
                  </a:lnTo>
                  <a:lnTo>
                    <a:pt x="381195" y="30496"/>
                  </a:lnTo>
                  <a:cubicBezTo>
                    <a:pt x="381195" y="13723"/>
                    <a:pt x="367472" y="0"/>
                    <a:pt x="350700" y="0"/>
                  </a:cubicBezTo>
                  <a:lnTo>
                    <a:pt x="30496" y="0"/>
                  </a:lnTo>
                  <a:cubicBezTo>
                    <a:pt x="13723" y="0"/>
                    <a:pt x="0" y="13723"/>
                    <a:pt x="0" y="30496"/>
                  </a:cubicBezTo>
                  <a:lnTo>
                    <a:pt x="0" y="236341"/>
                  </a:lnTo>
                  <a:cubicBezTo>
                    <a:pt x="0" y="253114"/>
                    <a:pt x="13723" y="266837"/>
                    <a:pt x="30496" y="266837"/>
                  </a:cubicBezTo>
                  <a:lnTo>
                    <a:pt x="76239" y="266837"/>
                  </a:lnTo>
                  <a:lnTo>
                    <a:pt x="76239" y="343076"/>
                  </a:lnTo>
                  <a:lnTo>
                    <a:pt x="152478" y="266837"/>
                  </a:lnTo>
                  <a:lnTo>
                    <a:pt x="198222" y="266837"/>
                  </a:lnTo>
                  <a:lnTo>
                    <a:pt x="198222" y="114359"/>
                  </a:lnTo>
                  <a:cubicBezTo>
                    <a:pt x="198222" y="80813"/>
                    <a:pt x="225668" y="53367"/>
                    <a:pt x="259213" y="53367"/>
                  </a:cubicBezTo>
                  <a:close/>
                </a:path>
              </a:pathLst>
            </a:custGeom>
            <a:solidFill>
              <a:schemeClr val="bg1">
                <a:lumMod val="65000"/>
              </a:schemeClr>
            </a:solidFill>
            <a:ln w="7541"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B303381D-58AD-4332-95D4-8DCCDB6D5B72}"/>
                </a:ext>
              </a:extLst>
            </p:cNvPr>
            <p:cNvSpPr/>
            <p:nvPr/>
          </p:nvSpPr>
          <p:spPr>
            <a:xfrm>
              <a:off x="1122906" y="3904367"/>
              <a:ext cx="381195" cy="343075"/>
            </a:xfrm>
            <a:custGeom>
              <a:avLst/>
              <a:gdLst>
                <a:gd name="connsiteX0" fmla="*/ 350700 w 381195"/>
                <a:gd name="connsiteY0" fmla="*/ 0 h 343075"/>
                <a:gd name="connsiteX1" fmla="*/ 30496 w 381195"/>
                <a:gd name="connsiteY1" fmla="*/ 0 h 343075"/>
                <a:gd name="connsiteX2" fmla="*/ 0 w 381195"/>
                <a:gd name="connsiteY2" fmla="*/ 30496 h 343075"/>
                <a:gd name="connsiteX3" fmla="*/ 0 w 381195"/>
                <a:gd name="connsiteY3" fmla="*/ 236341 h 343075"/>
                <a:gd name="connsiteX4" fmla="*/ 30496 w 381195"/>
                <a:gd name="connsiteY4" fmla="*/ 266837 h 343075"/>
                <a:gd name="connsiteX5" fmla="*/ 228717 w 381195"/>
                <a:gd name="connsiteY5" fmla="*/ 266837 h 343075"/>
                <a:gd name="connsiteX6" fmla="*/ 304956 w 381195"/>
                <a:gd name="connsiteY6" fmla="*/ 343076 h 343075"/>
                <a:gd name="connsiteX7" fmla="*/ 304956 w 381195"/>
                <a:gd name="connsiteY7" fmla="*/ 266837 h 343075"/>
                <a:gd name="connsiteX8" fmla="*/ 350700 w 381195"/>
                <a:gd name="connsiteY8" fmla="*/ 266837 h 343075"/>
                <a:gd name="connsiteX9" fmla="*/ 381195 w 381195"/>
                <a:gd name="connsiteY9" fmla="*/ 236341 h 343075"/>
                <a:gd name="connsiteX10" fmla="*/ 381195 w 381195"/>
                <a:gd name="connsiteY10" fmla="*/ 30496 h 343075"/>
                <a:gd name="connsiteX11" fmla="*/ 350700 w 381195"/>
                <a:gd name="connsiteY11" fmla="*/ 0 h 3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195" h="343075">
                  <a:moveTo>
                    <a:pt x="350700" y="0"/>
                  </a:moveTo>
                  <a:lnTo>
                    <a:pt x="30496" y="0"/>
                  </a:lnTo>
                  <a:cubicBezTo>
                    <a:pt x="13723" y="0"/>
                    <a:pt x="0" y="13723"/>
                    <a:pt x="0" y="30496"/>
                  </a:cubicBezTo>
                  <a:lnTo>
                    <a:pt x="0" y="236341"/>
                  </a:lnTo>
                  <a:cubicBezTo>
                    <a:pt x="0" y="253114"/>
                    <a:pt x="13723" y="266837"/>
                    <a:pt x="30496" y="266837"/>
                  </a:cubicBezTo>
                  <a:lnTo>
                    <a:pt x="228717" y="266837"/>
                  </a:lnTo>
                  <a:lnTo>
                    <a:pt x="304956" y="343076"/>
                  </a:lnTo>
                  <a:lnTo>
                    <a:pt x="304956" y="266837"/>
                  </a:lnTo>
                  <a:lnTo>
                    <a:pt x="350700" y="266837"/>
                  </a:lnTo>
                  <a:cubicBezTo>
                    <a:pt x="367472" y="266837"/>
                    <a:pt x="381195" y="253114"/>
                    <a:pt x="381195" y="236341"/>
                  </a:cubicBezTo>
                  <a:lnTo>
                    <a:pt x="381195" y="30496"/>
                  </a:lnTo>
                  <a:cubicBezTo>
                    <a:pt x="381195" y="13723"/>
                    <a:pt x="367472" y="0"/>
                    <a:pt x="350700" y="0"/>
                  </a:cubicBezTo>
                  <a:close/>
                </a:path>
              </a:pathLst>
            </a:custGeom>
            <a:solidFill>
              <a:schemeClr val="accent6"/>
            </a:solidFill>
            <a:ln w="7541" cap="flat">
              <a:noFill/>
              <a:prstDash val="solid"/>
              <a:miter/>
            </a:ln>
          </p:spPr>
          <p:txBody>
            <a:bodyPr rtlCol="0" anchor="ctr"/>
            <a:lstStyle/>
            <a:p>
              <a:endParaRPr lang="en-GB"/>
            </a:p>
          </p:txBody>
        </p:sp>
      </p:grpSp>
      <p:sp>
        <p:nvSpPr>
          <p:cNvPr id="10" name="Text Placeholder 3">
            <a:extLst>
              <a:ext uri="{FF2B5EF4-FFF2-40B4-BE49-F238E27FC236}">
                <a16:creationId xmlns:a16="http://schemas.microsoft.com/office/drawing/2014/main" id="{44DC67EC-0413-4555-80F9-D261EB046528}"/>
              </a:ext>
            </a:extLst>
          </p:cNvPr>
          <p:cNvSpPr txBox="1">
            <a:spLocks/>
          </p:cNvSpPr>
          <p:nvPr/>
        </p:nvSpPr>
        <p:spPr>
          <a:xfrm>
            <a:off x="2417721" y="4473250"/>
            <a:ext cx="2417892"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err="1">
                <a:solidFill>
                  <a:schemeClr val="bg2">
                    <a:lumMod val="75000"/>
                  </a:schemeClr>
                </a:solidFill>
                <a:latin typeface="Proxima Nova Rg"/>
              </a:rPr>
              <a:t>PropTech</a:t>
            </a:r>
            <a:r>
              <a:rPr lang="en-US" sz="1400" dirty="0">
                <a:solidFill>
                  <a:schemeClr val="bg2">
                    <a:lumMod val="75000"/>
                  </a:schemeClr>
                </a:solidFill>
                <a:latin typeface="Proxima Nova Rg"/>
              </a:rPr>
              <a:t> Consulting</a:t>
            </a:r>
          </a:p>
        </p:txBody>
      </p:sp>
      <p:sp>
        <p:nvSpPr>
          <p:cNvPr id="19" name="Text Placeholder 3">
            <a:extLst>
              <a:ext uri="{FF2B5EF4-FFF2-40B4-BE49-F238E27FC236}">
                <a16:creationId xmlns:a16="http://schemas.microsoft.com/office/drawing/2014/main" id="{D105D988-121F-4E0F-AB74-D62F5E86376C}"/>
              </a:ext>
            </a:extLst>
          </p:cNvPr>
          <p:cNvSpPr txBox="1">
            <a:spLocks/>
          </p:cNvSpPr>
          <p:nvPr/>
        </p:nvSpPr>
        <p:spPr>
          <a:xfrm>
            <a:off x="2417721" y="4713913"/>
            <a:ext cx="2844252"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2"/>
                </a:solidFill>
                <a:latin typeface="Proxima Nova Lt" panose="02000506030000020004" pitchFamily="50" charset="0"/>
              </a:rPr>
              <a:t>Helping our clients to the leading edge, not the bleeding edge</a:t>
            </a:r>
          </a:p>
        </p:txBody>
      </p:sp>
      <p:grpSp>
        <p:nvGrpSpPr>
          <p:cNvPr id="61" name="Graphic 52" descr="Cloud Computing">
            <a:extLst>
              <a:ext uri="{FF2B5EF4-FFF2-40B4-BE49-F238E27FC236}">
                <a16:creationId xmlns:a16="http://schemas.microsoft.com/office/drawing/2014/main" id="{B3C0114D-9B11-491E-B049-89E995CE25CC}"/>
              </a:ext>
            </a:extLst>
          </p:cNvPr>
          <p:cNvGrpSpPr/>
          <p:nvPr/>
        </p:nvGrpSpPr>
        <p:grpSpPr>
          <a:xfrm>
            <a:off x="1728552" y="4475744"/>
            <a:ext cx="638625" cy="638625"/>
            <a:chOff x="940444" y="4582173"/>
            <a:chExt cx="638625" cy="638625"/>
          </a:xfrm>
        </p:grpSpPr>
        <p:sp>
          <p:nvSpPr>
            <p:cNvPr id="62" name="Freeform: Shape 61">
              <a:extLst>
                <a:ext uri="{FF2B5EF4-FFF2-40B4-BE49-F238E27FC236}">
                  <a16:creationId xmlns:a16="http://schemas.microsoft.com/office/drawing/2014/main" id="{6B49632E-4951-4C26-85ED-7F6DE9A48589}"/>
                </a:ext>
              </a:extLst>
            </p:cNvPr>
            <p:cNvSpPr/>
            <p:nvPr/>
          </p:nvSpPr>
          <p:spPr>
            <a:xfrm>
              <a:off x="1186580" y="4624082"/>
              <a:ext cx="346587" cy="224183"/>
            </a:xfrm>
            <a:custGeom>
              <a:avLst/>
              <a:gdLst>
                <a:gd name="connsiteX0" fmla="*/ 295364 w 346587"/>
                <a:gd name="connsiteY0" fmla="*/ 87146 h 224183"/>
                <a:gd name="connsiteX1" fmla="*/ 229506 w 346587"/>
                <a:gd name="connsiteY1" fmla="*/ 31931 h 224183"/>
                <a:gd name="connsiteX2" fmla="*/ 218862 w 346587"/>
                <a:gd name="connsiteY2" fmla="*/ 32596 h 224183"/>
                <a:gd name="connsiteX3" fmla="*/ 150343 w 346587"/>
                <a:gd name="connsiteY3" fmla="*/ 0 h 224183"/>
                <a:gd name="connsiteX4" fmla="*/ 65193 w 346587"/>
                <a:gd name="connsiteY4" fmla="*/ 64528 h 224183"/>
                <a:gd name="connsiteX5" fmla="*/ 0 w 346587"/>
                <a:gd name="connsiteY5" fmla="*/ 143691 h 224183"/>
                <a:gd name="connsiteX6" fmla="*/ 79828 w 346587"/>
                <a:gd name="connsiteY6" fmla="*/ 224184 h 224183"/>
                <a:gd name="connsiteX7" fmla="*/ 79828 w 346587"/>
                <a:gd name="connsiteY7" fmla="*/ 224184 h 224183"/>
                <a:gd name="connsiteX8" fmla="*/ 279398 w 346587"/>
                <a:gd name="connsiteY8" fmla="*/ 224184 h 224183"/>
                <a:gd name="connsiteX9" fmla="*/ 346587 w 346587"/>
                <a:gd name="connsiteY9" fmla="*/ 154334 h 224183"/>
                <a:gd name="connsiteX10" fmla="*/ 295364 w 346587"/>
                <a:gd name="connsiteY10" fmla="*/ 87146 h 224183"/>
                <a:gd name="connsiteX11" fmla="*/ 275407 w 346587"/>
                <a:gd name="connsiteY11" fmla="*/ 184270 h 224183"/>
                <a:gd name="connsiteX12" fmla="*/ 78498 w 346587"/>
                <a:gd name="connsiteY12" fmla="*/ 184270 h 224183"/>
                <a:gd name="connsiteX13" fmla="*/ 43240 w 346587"/>
                <a:gd name="connsiteY13" fmla="*/ 160987 h 224183"/>
                <a:gd name="connsiteX14" fmla="*/ 47897 w 346587"/>
                <a:gd name="connsiteY14" fmla="*/ 118412 h 224183"/>
                <a:gd name="connsiteX15" fmla="*/ 80493 w 346587"/>
                <a:gd name="connsiteY15" fmla="*/ 101781 h 224183"/>
                <a:gd name="connsiteX16" fmla="*/ 87146 w 346587"/>
                <a:gd name="connsiteY16" fmla="*/ 102446 h 224183"/>
                <a:gd name="connsiteX17" fmla="*/ 99120 w 346587"/>
                <a:gd name="connsiteY17" fmla="*/ 104442 h 224183"/>
                <a:gd name="connsiteX18" fmla="*/ 99120 w 346587"/>
                <a:gd name="connsiteY18" fmla="*/ 91137 h 224183"/>
                <a:gd name="connsiteX19" fmla="*/ 138369 w 346587"/>
                <a:gd name="connsiteY19" fmla="*/ 41245 h 224183"/>
                <a:gd name="connsiteX20" fmla="*/ 150343 w 346587"/>
                <a:gd name="connsiteY20" fmla="*/ 39914 h 224183"/>
                <a:gd name="connsiteX21" fmla="*/ 150343 w 346587"/>
                <a:gd name="connsiteY21" fmla="*/ 39914 h 224183"/>
                <a:gd name="connsiteX22" fmla="*/ 150343 w 346587"/>
                <a:gd name="connsiteY22" fmla="*/ 39914 h 224183"/>
                <a:gd name="connsiteX23" fmla="*/ 150343 w 346587"/>
                <a:gd name="connsiteY23" fmla="*/ 39914 h 224183"/>
                <a:gd name="connsiteX24" fmla="*/ 195579 w 346587"/>
                <a:gd name="connsiteY24" fmla="*/ 67854 h 224183"/>
                <a:gd name="connsiteX25" fmla="*/ 199570 w 346587"/>
                <a:gd name="connsiteY25" fmla="*/ 75837 h 224183"/>
                <a:gd name="connsiteX26" fmla="*/ 208218 w 346587"/>
                <a:gd name="connsiteY26" fmla="*/ 72511 h 224183"/>
                <a:gd name="connsiteX27" fmla="*/ 221523 w 346587"/>
                <a:gd name="connsiteY27" fmla="*/ 70515 h 224183"/>
                <a:gd name="connsiteX28" fmla="*/ 245472 w 346587"/>
                <a:gd name="connsiteY28" fmla="*/ 77832 h 224183"/>
                <a:gd name="connsiteX29" fmla="*/ 262768 w 346587"/>
                <a:gd name="connsiteY29" fmla="*/ 111759 h 224183"/>
                <a:gd name="connsiteX30" fmla="*/ 262768 w 346587"/>
                <a:gd name="connsiteY30" fmla="*/ 122403 h 224183"/>
                <a:gd name="connsiteX31" fmla="*/ 276072 w 346587"/>
                <a:gd name="connsiteY31" fmla="*/ 122403 h 224183"/>
                <a:gd name="connsiteX32" fmla="*/ 307338 w 346587"/>
                <a:gd name="connsiteY32" fmla="*/ 153669 h 224183"/>
                <a:gd name="connsiteX33" fmla="*/ 275407 w 346587"/>
                <a:gd name="connsiteY33" fmla="*/ 184270 h 22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6587" h="224183">
                  <a:moveTo>
                    <a:pt x="295364" y="87146"/>
                  </a:moveTo>
                  <a:cubicBezTo>
                    <a:pt x="290042" y="55880"/>
                    <a:pt x="262102" y="31931"/>
                    <a:pt x="229506" y="31931"/>
                  </a:cubicBezTo>
                  <a:cubicBezTo>
                    <a:pt x="226180" y="31931"/>
                    <a:pt x="222188" y="32596"/>
                    <a:pt x="218862" y="32596"/>
                  </a:cubicBezTo>
                  <a:cubicBezTo>
                    <a:pt x="202896" y="12639"/>
                    <a:pt x="178283" y="0"/>
                    <a:pt x="150343" y="0"/>
                  </a:cubicBezTo>
                  <a:cubicBezTo>
                    <a:pt x="109764" y="0"/>
                    <a:pt x="75837" y="27275"/>
                    <a:pt x="65193" y="64528"/>
                  </a:cubicBezTo>
                  <a:cubicBezTo>
                    <a:pt x="27940" y="71845"/>
                    <a:pt x="0" y="104442"/>
                    <a:pt x="0" y="143691"/>
                  </a:cubicBezTo>
                  <a:cubicBezTo>
                    <a:pt x="0" y="188261"/>
                    <a:pt x="35923" y="224184"/>
                    <a:pt x="79828" y="224184"/>
                  </a:cubicBezTo>
                  <a:lnTo>
                    <a:pt x="79828" y="224184"/>
                  </a:lnTo>
                  <a:cubicBezTo>
                    <a:pt x="79828" y="224184"/>
                    <a:pt x="276738" y="224184"/>
                    <a:pt x="279398" y="224184"/>
                  </a:cubicBezTo>
                  <a:cubicBezTo>
                    <a:pt x="317982" y="224184"/>
                    <a:pt x="346587" y="192918"/>
                    <a:pt x="346587" y="154334"/>
                  </a:cubicBezTo>
                  <a:cubicBezTo>
                    <a:pt x="346587" y="122403"/>
                    <a:pt x="324634" y="95794"/>
                    <a:pt x="295364" y="87146"/>
                  </a:cubicBezTo>
                  <a:close/>
                  <a:moveTo>
                    <a:pt x="275407" y="184270"/>
                  </a:moveTo>
                  <a:lnTo>
                    <a:pt x="78498" y="184270"/>
                  </a:lnTo>
                  <a:cubicBezTo>
                    <a:pt x="63197" y="182939"/>
                    <a:pt x="49893" y="174291"/>
                    <a:pt x="43240" y="160987"/>
                  </a:cubicBezTo>
                  <a:cubicBezTo>
                    <a:pt x="37253" y="147017"/>
                    <a:pt x="38584" y="131051"/>
                    <a:pt x="47897" y="118412"/>
                  </a:cubicBezTo>
                  <a:cubicBezTo>
                    <a:pt x="55880" y="107768"/>
                    <a:pt x="67854" y="101781"/>
                    <a:pt x="80493" y="101781"/>
                  </a:cubicBezTo>
                  <a:cubicBezTo>
                    <a:pt x="82489" y="101781"/>
                    <a:pt x="85150" y="101781"/>
                    <a:pt x="87146" y="102446"/>
                  </a:cubicBezTo>
                  <a:lnTo>
                    <a:pt x="99120" y="104442"/>
                  </a:lnTo>
                  <a:lnTo>
                    <a:pt x="99120" y="91137"/>
                  </a:lnTo>
                  <a:cubicBezTo>
                    <a:pt x="99120" y="67189"/>
                    <a:pt x="115086" y="46566"/>
                    <a:pt x="138369" y="41245"/>
                  </a:cubicBezTo>
                  <a:cubicBezTo>
                    <a:pt x="142360" y="40579"/>
                    <a:pt x="146352" y="39914"/>
                    <a:pt x="150343" y="39914"/>
                  </a:cubicBezTo>
                  <a:cubicBezTo>
                    <a:pt x="150343" y="39914"/>
                    <a:pt x="150343" y="39914"/>
                    <a:pt x="150343" y="39914"/>
                  </a:cubicBezTo>
                  <a:lnTo>
                    <a:pt x="150343" y="39914"/>
                  </a:lnTo>
                  <a:cubicBezTo>
                    <a:pt x="150343" y="39914"/>
                    <a:pt x="150343" y="39914"/>
                    <a:pt x="150343" y="39914"/>
                  </a:cubicBezTo>
                  <a:cubicBezTo>
                    <a:pt x="169635" y="39914"/>
                    <a:pt x="186931" y="50558"/>
                    <a:pt x="195579" y="67854"/>
                  </a:cubicBezTo>
                  <a:lnTo>
                    <a:pt x="199570" y="75837"/>
                  </a:lnTo>
                  <a:lnTo>
                    <a:pt x="208218" y="72511"/>
                  </a:lnTo>
                  <a:cubicBezTo>
                    <a:pt x="212210" y="71180"/>
                    <a:pt x="216866" y="70515"/>
                    <a:pt x="221523" y="70515"/>
                  </a:cubicBezTo>
                  <a:cubicBezTo>
                    <a:pt x="230171" y="70515"/>
                    <a:pt x="238154" y="73176"/>
                    <a:pt x="245472" y="77832"/>
                  </a:cubicBezTo>
                  <a:cubicBezTo>
                    <a:pt x="256115" y="85815"/>
                    <a:pt x="262768" y="98455"/>
                    <a:pt x="262768" y="111759"/>
                  </a:cubicBezTo>
                  <a:lnTo>
                    <a:pt x="262768" y="122403"/>
                  </a:lnTo>
                  <a:lnTo>
                    <a:pt x="276072" y="122403"/>
                  </a:lnTo>
                  <a:cubicBezTo>
                    <a:pt x="293368" y="122403"/>
                    <a:pt x="307338" y="136373"/>
                    <a:pt x="307338" y="153669"/>
                  </a:cubicBezTo>
                  <a:cubicBezTo>
                    <a:pt x="306673" y="170300"/>
                    <a:pt x="292703" y="184270"/>
                    <a:pt x="275407" y="184270"/>
                  </a:cubicBezTo>
                  <a:close/>
                </a:path>
              </a:pathLst>
            </a:custGeom>
            <a:solidFill>
              <a:schemeClr val="accent6"/>
            </a:solidFill>
            <a:ln w="6648"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4E3FC282-B02D-4DCE-B5E4-67E5EEDE508D}"/>
                </a:ext>
              </a:extLst>
            </p:cNvPr>
            <p:cNvSpPr/>
            <p:nvPr/>
          </p:nvSpPr>
          <p:spPr>
            <a:xfrm>
              <a:off x="987010" y="4874876"/>
              <a:ext cx="319312" cy="299355"/>
            </a:xfrm>
            <a:custGeom>
              <a:avLst/>
              <a:gdLst>
                <a:gd name="connsiteX0" fmla="*/ 298025 w 319312"/>
                <a:gd name="connsiteY0" fmla="*/ 0 h 299355"/>
                <a:gd name="connsiteX1" fmla="*/ 21287 w 319312"/>
                <a:gd name="connsiteY1" fmla="*/ 0 h 299355"/>
                <a:gd name="connsiteX2" fmla="*/ 0 w 319312"/>
                <a:gd name="connsiteY2" fmla="*/ 21288 h 299355"/>
                <a:gd name="connsiteX3" fmla="*/ 0 w 319312"/>
                <a:gd name="connsiteY3" fmla="*/ 211545 h 299355"/>
                <a:gd name="connsiteX4" fmla="*/ 21287 w 319312"/>
                <a:gd name="connsiteY4" fmla="*/ 232832 h 299355"/>
                <a:gd name="connsiteX5" fmla="*/ 21287 w 319312"/>
                <a:gd name="connsiteY5" fmla="*/ 232832 h 299355"/>
                <a:gd name="connsiteX6" fmla="*/ 126395 w 319312"/>
                <a:gd name="connsiteY6" fmla="*/ 232832 h 299355"/>
                <a:gd name="connsiteX7" fmla="*/ 126395 w 319312"/>
                <a:gd name="connsiteY7" fmla="*/ 259441 h 299355"/>
                <a:gd name="connsiteX8" fmla="*/ 79828 w 319312"/>
                <a:gd name="connsiteY8" fmla="*/ 259441 h 299355"/>
                <a:gd name="connsiteX9" fmla="*/ 79828 w 319312"/>
                <a:gd name="connsiteY9" fmla="*/ 299355 h 299355"/>
                <a:gd name="connsiteX10" fmla="*/ 239484 w 319312"/>
                <a:gd name="connsiteY10" fmla="*/ 299355 h 299355"/>
                <a:gd name="connsiteX11" fmla="*/ 239484 w 319312"/>
                <a:gd name="connsiteY11" fmla="*/ 259441 h 299355"/>
                <a:gd name="connsiteX12" fmla="*/ 192918 w 319312"/>
                <a:gd name="connsiteY12" fmla="*/ 259441 h 299355"/>
                <a:gd name="connsiteX13" fmla="*/ 192918 w 319312"/>
                <a:gd name="connsiteY13" fmla="*/ 232832 h 299355"/>
                <a:gd name="connsiteX14" fmla="*/ 298025 w 319312"/>
                <a:gd name="connsiteY14" fmla="*/ 232832 h 299355"/>
                <a:gd name="connsiteX15" fmla="*/ 319313 w 319312"/>
                <a:gd name="connsiteY15" fmla="*/ 211545 h 299355"/>
                <a:gd name="connsiteX16" fmla="*/ 319313 w 319312"/>
                <a:gd name="connsiteY16" fmla="*/ 211545 h 299355"/>
                <a:gd name="connsiteX17" fmla="*/ 319313 w 319312"/>
                <a:gd name="connsiteY17" fmla="*/ 21288 h 299355"/>
                <a:gd name="connsiteX18" fmla="*/ 298025 w 319312"/>
                <a:gd name="connsiteY18" fmla="*/ 0 h 299355"/>
                <a:gd name="connsiteX19" fmla="*/ 279398 w 319312"/>
                <a:gd name="connsiteY19" fmla="*/ 192918 h 299355"/>
                <a:gd name="connsiteX20" fmla="*/ 39914 w 319312"/>
                <a:gd name="connsiteY20" fmla="*/ 192918 h 299355"/>
                <a:gd name="connsiteX21" fmla="*/ 39914 w 319312"/>
                <a:gd name="connsiteY21" fmla="*/ 39914 h 299355"/>
                <a:gd name="connsiteX22" fmla="*/ 279398 w 319312"/>
                <a:gd name="connsiteY22" fmla="*/ 39914 h 299355"/>
                <a:gd name="connsiteX23" fmla="*/ 279398 w 319312"/>
                <a:gd name="connsiteY23" fmla="*/ 192918 h 29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312" h="299355">
                  <a:moveTo>
                    <a:pt x="298025" y="0"/>
                  </a:moveTo>
                  <a:lnTo>
                    <a:pt x="21287" y="0"/>
                  </a:lnTo>
                  <a:cubicBezTo>
                    <a:pt x="9313" y="0"/>
                    <a:pt x="0" y="9313"/>
                    <a:pt x="0" y="21288"/>
                  </a:cubicBezTo>
                  <a:lnTo>
                    <a:pt x="0" y="211545"/>
                  </a:lnTo>
                  <a:cubicBezTo>
                    <a:pt x="0" y="223519"/>
                    <a:pt x="9313" y="232832"/>
                    <a:pt x="21287" y="232832"/>
                  </a:cubicBezTo>
                  <a:cubicBezTo>
                    <a:pt x="21287" y="232832"/>
                    <a:pt x="21287" y="232832"/>
                    <a:pt x="21287" y="232832"/>
                  </a:cubicBezTo>
                  <a:lnTo>
                    <a:pt x="126395" y="232832"/>
                  </a:lnTo>
                  <a:lnTo>
                    <a:pt x="126395" y="259441"/>
                  </a:lnTo>
                  <a:lnTo>
                    <a:pt x="79828" y="259441"/>
                  </a:lnTo>
                  <a:lnTo>
                    <a:pt x="79828" y="299355"/>
                  </a:lnTo>
                  <a:lnTo>
                    <a:pt x="239484" y="299355"/>
                  </a:lnTo>
                  <a:lnTo>
                    <a:pt x="239484" y="259441"/>
                  </a:lnTo>
                  <a:lnTo>
                    <a:pt x="192918" y="259441"/>
                  </a:lnTo>
                  <a:lnTo>
                    <a:pt x="192918" y="232832"/>
                  </a:lnTo>
                  <a:lnTo>
                    <a:pt x="298025" y="232832"/>
                  </a:lnTo>
                  <a:cubicBezTo>
                    <a:pt x="309999" y="232832"/>
                    <a:pt x="319313" y="223519"/>
                    <a:pt x="319313" y="211545"/>
                  </a:cubicBezTo>
                  <a:lnTo>
                    <a:pt x="319313" y="211545"/>
                  </a:lnTo>
                  <a:lnTo>
                    <a:pt x="319313" y="21288"/>
                  </a:lnTo>
                  <a:cubicBezTo>
                    <a:pt x="319313" y="9313"/>
                    <a:pt x="309999" y="0"/>
                    <a:pt x="298025" y="0"/>
                  </a:cubicBezTo>
                  <a:close/>
                  <a:moveTo>
                    <a:pt x="279398" y="192918"/>
                  </a:moveTo>
                  <a:lnTo>
                    <a:pt x="39914" y="192918"/>
                  </a:lnTo>
                  <a:lnTo>
                    <a:pt x="39914" y="39914"/>
                  </a:lnTo>
                  <a:lnTo>
                    <a:pt x="279398" y="39914"/>
                  </a:lnTo>
                  <a:lnTo>
                    <a:pt x="279398" y="192918"/>
                  </a:lnTo>
                  <a:close/>
                </a:path>
              </a:pathLst>
            </a:custGeom>
            <a:solidFill>
              <a:schemeClr val="bg1">
                <a:lumMod val="65000"/>
              </a:schemeClr>
            </a:solidFill>
            <a:ln w="6648"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38A5D60C-2193-4BA4-8416-CD3C4AEA3160}"/>
                </a:ext>
              </a:extLst>
            </p:cNvPr>
            <p:cNvSpPr/>
            <p:nvPr/>
          </p:nvSpPr>
          <p:spPr>
            <a:xfrm>
              <a:off x="1337588" y="4874876"/>
              <a:ext cx="117242" cy="147682"/>
            </a:xfrm>
            <a:custGeom>
              <a:avLst/>
              <a:gdLst>
                <a:gd name="connsiteX0" fmla="*/ 67189 w 117242"/>
                <a:gd name="connsiteY0" fmla="*/ 0 h 147682"/>
                <a:gd name="connsiteX1" fmla="*/ 77167 w 117242"/>
                <a:gd name="connsiteY1" fmla="*/ 30601 h 147682"/>
                <a:gd name="connsiteX2" fmla="*/ 48562 w 117242"/>
                <a:gd name="connsiteY2" fmla="*/ 77832 h 147682"/>
                <a:gd name="connsiteX3" fmla="*/ 48562 w 117242"/>
                <a:gd name="connsiteY3" fmla="*/ 50558 h 147682"/>
                <a:gd name="connsiteX4" fmla="*/ 0 w 117242"/>
                <a:gd name="connsiteY4" fmla="*/ 99785 h 147682"/>
                <a:gd name="connsiteX5" fmla="*/ 48562 w 117242"/>
                <a:gd name="connsiteY5" fmla="*/ 147682 h 147682"/>
                <a:gd name="connsiteX6" fmla="*/ 48562 w 117242"/>
                <a:gd name="connsiteY6" fmla="*/ 120407 h 147682"/>
                <a:gd name="connsiteX7" fmla="*/ 113755 w 117242"/>
                <a:gd name="connsiteY7" fmla="*/ 5987 h 147682"/>
                <a:gd name="connsiteX8" fmla="*/ 111759 w 117242"/>
                <a:gd name="connsiteY8" fmla="*/ 0 h 147682"/>
                <a:gd name="connsiteX9" fmla="*/ 67189 w 117242"/>
                <a:gd name="connsiteY9" fmla="*/ 0 h 14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242" h="147682">
                  <a:moveTo>
                    <a:pt x="67189" y="0"/>
                  </a:moveTo>
                  <a:cubicBezTo>
                    <a:pt x="73841" y="8648"/>
                    <a:pt x="77167" y="19957"/>
                    <a:pt x="77167" y="30601"/>
                  </a:cubicBezTo>
                  <a:cubicBezTo>
                    <a:pt x="77167" y="50558"/>
                    <a:pt x="65858" y="68519"/>
                    <a:pt x="48562" y="77832"/>
                  </a:cubicBezTo>
                  <a:lnTo>
                    <a:pt x="48562" y="50558"/>
                  </a:lnTo>
                  <a:lnTo>
                    <a:pt x="0" y="99785"/>
                  </a:lnTo>
                  <a:lnTo>
                    <a:pt x="48562" y="147682"/>
                  </a:lnTo>
                  <a:lnTo>
                    <a:pt x="48562" y="120407"/>
                  </a:lnTo>
                  <a:cubicBezTo>
                    <a:pt x="98455" y="107103"/>
                    <a:pt x="127725" y="55880"/>
                    <a:pt x="113755" y="5987"/>
                  </a:cubicBezTo>
                  <a:cubicBezTo>
                    <a:pt x="113090" y="3991"/>
                    <a:pt x="112425" y="1996"/>
                    <a:pt x="111759" y="0"/>
                  </a:cubicBezTo>
                  <a:lnTo>
                    <a:pt x="67189" y="0"/>
                  </a:lnTo>
                  <a:close/>
                </a:path>
              </a:pathLst>
            </a:custGeom>
            <a:solidFill>
              <a:schemeClr val="bg2">
                <a:lumMod val="90000"/>
              </a:schemeClr>
            </a:solidFill>
            <a:ln w="6648"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0E3FCE26-6681-4AA7-9A2D-49D339D94D5A}"/>
                </a:ext>
              </a:extLst>
            </p:cNvPr>
            <p:cNvSpPr/>
            <p:nvPr/>
          </p:nvSpPr>
          <p:spPr>
            <a:xfrm>
              <a:off x="1042729" y="4700584"/>
              <a:ext cx="117242" cy="147682"/>
            </a:xfrm>
            <a:custGeom>
              <a:avLst/>
              <a:gdLst>
                <a:gd name="connsiteX0" fmla="*/ 50053 w 117242"/>
                <a:gd name="connsiteY0" fmla="*/ 147682 h 147682"/>
                <a:gd name="connsiteX1" fmla="*/ 40075 w 117242"/>
                <a:gd name="connsiteY1" fmla="*/ 117081 h 147682"/>
                <a:gd name="connsiteX2" fmla="*/ 68680 w 117242"/>
                <a:gd name="connsiteY2" fmla="*/ 69850 h 147682"/>
                <a:gd name="connsiteX3" fmla="*/ 68680 w 117242"/>
                <a:gd name="connsiteY3" fmla="*/ 97124 h 147682"/>
                <a:gd name="connsiteX4" fmla="*/ 117242 w 117242"/>
                <a:gd name="connsiteY4" fmla="*/ 47897 h 147682"/>
                <a:gd name="connsiteX5" fmla="*/ 68680 w 117242"/>
                <a:gd name="connsiteY5" fmla="*/ 0 h 147682"/>
                <a:gd name="connsiteX6" fmla="*/ 68680 w 117242"/>
                <a:gd name="connsiteY6" fmla="*/ 27275 h 147682"/>
                <a:gd name="connsiteX7" fmla="*/ 3487 w 117242"/>
                <a:gd name="connsiteY7" fmla="*/ 141695 h 147682"/>
                <a:gd name="connsiteX8" fmla="*/ 5483 w 117242"/>
                <a:gd name="connsiteY8" fmla="*/ 147682 h 147682"/>
                <a:gd name="connsiteX9" fmla="*/ 50053 w 117242"/>
                <a:gd name="connsiteY9" fmla="*/ 147682 h 14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242" h="147682">
                  <a:moveTo>
                    <a:pt x="50053" y="147682"/>
                  </a:moveTo>
                  <a:cubicBezTo>
                    <a:pt x="44732" y="141030"/>
                    <a:pt x="40075" y="127725"/>
                    <a:pt x="40075" y="117081"/>
                  </a:cubicBezTo>
                  <a:cubicBezTo>
                    <a:pt x="40075" y="97124"/>
                    <a:pt x="51384" y="79163"/>
                    <a:pt x="68680" y="69850"/>
                  </a:cubicBezTo>
                  <a:lnTo>
                    <a:pt x="68680" y="97124"/>
                  </a:lnTo>
                  <a:lnTo>
                    <a:pt x="117242" y="47897"/>
                  </a:lnTo>
                  <a:lnTo>
                    <a:pt x="68680" y="0"/>
                  </a:lnTo>
                  <a:lnTo>
                    <a:pt x="68680" y="27275"/>
                  </a:lnTo>
                  <a:cubicBezTo>
                    <a:pt x="18787" y="40579"/>
                    <a:pt x="-10483" y="91802"/>
                    <a:pt x="3487" y="141695"/>
                  </a:cubicBezTo>
                  <a:cubicBezTo>
                    <a:pt x="4152" y="143691"/>
                    <a:pt x="4817" y="145686"/>
                    <a:pt x="5483" y="147682"/>
                  </a:cubicBezTo>
                  <a:lnTo>
                    <a:pt x="50053" y="147682"/>
                  </a:lnTo>
                  <a:close/>
                </a:path>
              </a:pathLst>
            </a:custGeom>
            <a:solidFill>
              <a:schemeClr val="bg2">
                <a:lumMod val="90000"/>
              </a:schemeClr>
            </a:solidFill>
            <a:ln w="6648" cap="flat">
              <a:noFill/>
              <a:prstDash val="solid"/>
              <a:miter/>
            </a:ln>
          </p:spPr>
          <p:txBody>
            <a:bodyPr rtlCol="0" anchor="ctr"/>
            <a:lstStyle/>
            <a:p>
              <a:endParaRPr lang="en-GB"/>
            </a:p>
          </p:txBody>
        </p:sp>
      </p:grpSp>
      <p:sp>
        <p:nvSpPr>
          <p:cNvPr id="7" name="Text Placeholder 3">
            <a:extLst>
              <a:ext uri="{FF2B5EF4-FFF2-40B4-BE49-F238E27FC236}">
                <a16:creationId xmlns:a16="http://schemas.microsoft.com/office/drawing/2014/main" id="{0C42E29E-C9CE-4DBF-A7C3-46BCDE33255B}"/>
              </a:ext>
            </a:extLst>
          </p:cNvPr>
          <p:cNvSpPr txBox="1">
            <a:spLocks/>
          </p:cNvSpPr>
          <p:nvPr/>
        </p:nvSpPr>
        <p:spPr>
          <a:xfrm>
            <a:off x="2417721" y="5339648"/>
            <a:ext cx="2906170"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2">
                    <a:lumMod val="75000"/>
                  </a:schemeClr>
                </a:solidFill>
                <a:latin typeface="Proxima Nova Rg"/>
              </a:rPr>
              <a:t>Application Support &amp; Helpdesk</a:t>
            </a:r>
          </a:p>
        </p:txBody>
      </p:sp>
      <p:sp>
        <p:nvSpPr>
          <p:cNvPr id="20" name="Text Placeholder 3">
            <a:extLst>
              <a:ext uri="{FF2B5EF4-FFF2-40B4-BE49-F238E27FC236}">
                <a16:creationId xmlns:a16="http://schemas.microsoft.com/office/drawing/2014/main" id="{05F31C73-FB02-47DC-92FF-7373532B9CC3}"/>
              </a:ext>
            </a:extLst>
          </p:cNvPr>
          <p:cNvSpPr txBox="1">
            <a:spLocks/>
          </p:cNvSpPr>
          <p:nvPr/>
        </p:nvSpPr>
        <p:spPr>
          <a:xfrm>
            <a:off x="2417721" y="5579628"/>
            <a:ext cx="2660717"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a:solidFill>
                  <a:schemeClr val="bg2"/>
                </a:solidFill>
                <a:latin typeface="Proxima Nova Lt" panose="02000506030000020004" pitchFamily="50" charset="0"/>
              </a:rPr>
              <a:t>Reliable, professional support from first line to specialist</a:t>
            </a:r>
          </a:p>
        </p:txBody>
      </p:sp>
      <p:grpSp>
        <p:nvGrpSpPr>
          <p:cNvPr id="1027" name="Graphic 50" descr="Call center">
            <a:extLst>
              <a:ext uri="{FF2B5EF4-FFF2-40B4-BE49-F238E27FC236}">
                <a16:creationId xmlns:a16="http://schemas.microsoft.com/office/drawing/2014/main" id="{F15F125D-1E72-4F07-95DC-D75AAB7EEDFF}"/>
              </a:ext>
            </a:extLst>
          </p:cNvPr>
          <p:cNvGrpSpPr/>
          <p:nvPr/>
        </p:nvGrpSpPr>
        <p:grpSpPr>
          <a:xfrm>
            <a:off x="1704319" y="5360959"/>
            <a:ext cx="638624" cy="638624"/>
            <a:chOff x="854487" y="5390662"/>
            <a:chExt cx="638624" cy="638624"/>
          </a:xfrm>
        </p:grpSpPr>
        <p:sp>
          <p:nvSpPr>
            <p:cNvPr id="1029" name="Freeform: Shape 1028">
              <a:extLst>
                <a:ext uri="{FF2B5EF4-FFF2-40B4-BE49-F238E27FC236}">
                  <a16:creationId xmlns:a16="http://schemas.microsoft.com/office/drawing/2014/main" id="{BE001213-CA11-4579-98B5-F10B41E01087}"/>
                </a:ext>
              </a:extLst>
            </p:cNvPr>
            <p:cNvSpPr/>
            <p:nvPr/>
          </p:nvSpPr>
          <p:spPr>
            <a:xfrm>
              <a:off x="960924" y="5749888"/>
              <a:ext cx="425749" cy="212874"/>
            </a:xfrm>
            <a:custGeom>
              <a:avLst/>
              <a:gdLst>
                <a:gd name="connsiteX0" fmla="*/ 404462 w 425749"/>
                <a:gd name="connsiteY0" fmla="*/ 63862 h 212874"/>
                <a:gd name="connsiteX1" fmla="*/ 300685 w 425749"/>
                <a:gd name="connsiteY1" fmla="*/ 13305 h 212874"/>
                <a:gd name="connsiteX2" fmla="*/ 212875 w 425749"/>
                <a:gd name="connsiteY2" fmla="*/ 0 h 212874"/>
                <a:gd name="connsiteX3" fmla="*/ 125064 w 425749"/>
                <a:gd name="connsiteY3" fmla="*/ 13305 h 212874"/>
                <a:gd name="connsiteX4" fmla="*/ 21287 w 425749"/>
                <a:gd name="connsiteY4" fmla="*/ 63862 h 212874"/>
                <a:gd name="connsiteX5" fmla="*/ 0 w 425749"/>
                <a:gd name="connsiteY5" fmla="*/ 106437 h 212874"/>
                <a:gd name="connsiteX6" fmla="*/ 0 w 425749"/>
                <a:gd name="connsiteY6" fmla="*/ 212875 h 212874"/>
                <a:gd name="connsiteX7" fmla="*/ 425749 w 425749"/>
                <a:gd name="connsiteY7" fmla="*/ 212875 h 212874"/>
                <a:gd name="connsiteX8" fmla="*/ 425749 w 425749"/>
                <a:gd name="connsiteY8" fmla="*/ 106437 h 212874"/>
                <a:gd name="connsiteX9" fmla="*/ 404462 w 425749"/>
                <a:gd name="connsiteY9" fmla="*/ 63862 h 2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749" h="212874">
                  <a:moveTo>
                    <a:pt x="404462" y="63862"/>
                  </a:moveTo>
                  <a:cubicBezTo>
                    <a:pt x="375192" y="39914"/>
                    <a:pt x="337939" y="23948"/>
                    <a:pt x="300685" y="13305"/>
                  </a:cubicBezTo>
                  <a:cubicBezTo>
                    <a:pt x="274076" y="5322"/>
                    <a:pt x="244806" y="0"/>
                    <a:pt x="212875" y="0"/>
                  </a:cubicBezTo>
                  <a:cubicBezTo>
                    <a:pt x="183604" y="0"/>
                    <a:pt x="154334" y="5322"/>
                    <a:pt x="125064" y="13305"/>
                  </a:cubicBezTo>
                  <a:cubicBezTo>
                    <a:pt x="87811" y="23948"/>
                    <a:pt x="50558" y="42575"/>
                    <a:pt x="21287" y="63862"/>
                  </a:cubicBezTo>
                  <a:cubicBezTo>
                    <a:pt x="7983" y="74506"/>
                    <a:pt x="0" y="90472"/>
                    <a:pt x="0" y="106437"/>
                  </a:cubicBezTo>
                  <a:lnTo>
                    <a:pt x="0" y="212875"/>
                  </a:lnTo>
                  <a:lnTo>
                    <a:pt x="425749" y="212875"/>
                  </a:lnTo>
                  <a:lnTo>
                    <a:pt x="425749" y="106437"/>
                  </a:lnTo>
                  <a:cubicBezTo>
                    <a:pt x="425749" y="90472"/>
                    <a:pt x="417767" y="74506"/>
                    <a:pt x="404462" y="63862"/>
                  </a:cubicBezTo>
                  <a:close/>
                </a:path>
              </a:pathLst>
            </a:custGeom>
            <a:solidFill>
              <a:schemeClr val="bg1">
                <a:lumMod val="75000"/>
              </a:schemeClr>
            </a:solidFill>
            <a:ln w="6648"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67E4D2CC-455B-4380-A75C-F221371CF37F}"/>
                </a:ext>
              </a:extLst>
            </p:cNvPr>
            <p:cNvSpPr/>
            <p:nvPr/>
          </p:nvSpPr>
          <p:spPr>
            <a:xfrm>
              <a:off x="1056717" y="5457185"/>
              <a:ext cx="297359" cy="252788"/>
            </a:xfrm>
            <a:custGeom>
              <a:avLst/>
              <a:gdLst>
                <a:gd name="connsiteX0" fmla="*/ 13305 w 297359"/>
                <a:gd name="connsiteY0" fmla="*/ 69184 h 252788"/>
                <a:gd name="connsiteX1" fmla="*/ 22618 w 297359"/>
                <a:gd name="connsiteY1" fmla="*/ 65193 h 252788"/>
                <a:gd name="connsiteX2" fmla="*/ 22618 w 297359"/>
                <a:gd name="connsiteY2" fmla="*/ 65193 h 252788"/>
                <a:gd name="connsiteX3" fmla="*/ 117081 w 297359"/>
                <a:gd name="connsiteY3" fmla="*/ 26609 h 252788"/>
                <a:gd name="connsiteX4" fmla="*/ 250128 w 297359"/>
                <a:gd name="connsiteY4" fmla="*/ 159656 h 252788"/>
                <a:gd name="connsiteX5" fmla="*/ 250128 w 297359"/>
                <a:gd name="connsiteY5" fmla="*/ 190257 h 252788"/>
                <a:gd name="connsiteX6" fmla="*/ 173626 w 297359"/>
                <a:gd name="connsiteY6" fmla="*/ 215536 h 252788"/>
                <a:gd name="connsiteX7" fmla="*/ 163647 w 297359"/>
                <a:gd name="connsiteY7" fmla="*/ 212875 h 252788"/>
                <a:gd name="connsiteX8" fmla="*/ 143690 w 297359"/>
                <a:gd name="connsiteY8" fmla="*/ 232832 h 252788"/>
                <a:gd name="connsiteX9" fmla="*/ 163647 w 297359"/>
                <a:gd name="connsiteY9" fmla="*/ 252789 h 252788"/>
                <a:gd name="connsiteX10" fmla="*/ 182274 w 297359"/>
                <a:gd name="connsiteY10" fmla="*/ 240814 h 252788"/>
                <a:gd name="connsiteX11" fmla="*/ 288046 w 297359"/>
                <a:gd name="connsiteY11" fmla="*/ 205557 h 252788"/>
                <a:gd name="connsiteX12" fmla="*/ 297359 w 297359"/>
                <a:gd name="connsiteY12" fmla="*/ 192918 h 252788"/>
                <a:gd name="connsiteX13" fmla="*/ 297359 w 297359"/>
                <a:gd name="connsiteY13" fmla="*/ 133047 h 252788"/>
                <a:gd name="connsiteX14" fmla="*/ 284055 w 297359"/>
                <a:gd name="connsiteY14" fmla="*/ 119742 h 252788"/>
                <a:gd name="connsiteX15" fmla="*/ 272080 w 297359"/>
                <a:gd name="connsiteY15" fmla="*/ 119742 h 252788"/>
                <a:gd name="connsiteX16" fmla="*/ 117081 w 297359"/>
                <a:gd name="connsiteY16" fmla="*/ 0 h 252788"/>
                <a:gd name="connsiteX17" fmla="*/ 5322 w 297359"/>
                <a:gd name="connsiteY17" fmla="*/ 45236 h 252788"/>
                <a:gd name="connsiteX18" fmla="*/ 0 w 297359"/>
                <a:gd name="connsiteY18" fmla="*/ 55880 h 252788"/>
                <a:gd name="connsiteX19" fmla="*/ 13305 w 297359"/>
                <a:gd name="connsiteY19" fmla="*/ 69184 h 25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7359" h="252788">
                  <a:moveTo>
                    <a:pt x="13305" y="69184"/>
                  </a:moveTo>
                  <a:cubicBezTo>
                    <a:pt x="17296" y="69184"/>
                    <a:pt x="20622" y="67854"/>
                    <a:pt x="22618" y="65193"/>
                  </a:cubicBezTo>
                  <a:lnTo>
                    <a:pt x="22618" y="65193"/>
                  </a:lnTo>
                  <a:cubicBezTo>
                    <a:pt x="47232" y="41244"/>
                    <a:pt x="80493" y="26609"/>
                    <a:pt x="117081" y="26609"/>
                  </a:cubicBezTo>
                  <a:cubicBezTo>
                    <a:pt x="190257" y="26609"/>
                    <a:pt x="250128" y="86480"/>
                    <a:pt x="250128" y="159656"/>
                  </a:cubicBezTo>
                  <a:lnTo>
                    <a:pt x="250128" y="190257"/>
                  </a:lnTo>
                  <a:lnTo>
                    <a:pt x="173626" y="215536"/>
                  </a:lnTo>
                  <a:cubicBezTo>
                    <a:pt x="170300" y="214205"/>
                    <a:pt x="166974" y="212875"/>
                    <a:pt x="163647" y="212875"/>
                  </a:cubicBezTo>
                  <a:cubicBezTo>
                    <a:pt x="152338" y="212875"/>
                    <a:pt x="143690" y="221523"/>
                    <a:pt x="143690" y="232832"/>
                  </a:cubicBezTo>
                  <a:cubicBezTo>
                    <a:pt x="143690" y="244141"/>
                    <a:pt x="152338" y="252789"/>
                    <a:pt x="163647" y="252789"/>
                  </a:cubicBezTo>
                  <a:cubicBezTo>
                    <a:pt x="171630" y="252789"/>
                    <a:pt x="178948" y="248132"/>
                    <a:pt x="182274" y="240814"/>
                  </a:cubicBezTo>
                  <a:lnTo>
                    <a:pt x="288046" y="205557"/>
                  </a:lnTo>
                  <a:cubicBezTo>
                    <a:pt x="293368" y="203561"/>
                    <a:pt x="297359" y="198905"/>
                    <a:pt x="297359" y="192918"/>
                  </a:cubicBezTo>
                  <a:lnTo>
                    <a:pt x="297359" y="133047"/>
                  </a:lnTo>
                  <a:cubicBezTo>
                    <a:pt x="297359" y="125729"/>
                    <a:pt x="291372" y="119742"/>
                    <a:pt x="284055" y="119742"/>
                  </a:cubicBezTo>
                  <a:lnTo>
                    <a:pt x="272080" y="119742"/>
                  </a:lnTo>
                  <a:cubicBezTo>
                    <a:pt x="254119" y="51223"/>
                    <a:pt x="191587" y="0"/>
                    <a:pt x="117081" y="0"/>
                  </a:cubicBezTo>
                  <a:cubicBezTo>
                    <a:pt x="73841" y="0"/>
                    <a:pt x="34592" y="17296"/>
                    <a:pt x="5322" y="45236"/>
                  </a:cubicBezTo>
                  <a:cubicBezTo>
                    <a:pt x="1996" y="47897"/>
                    <a:pt x="0" y="51223"/>
                    <a:pt x="0" y="55880"/>
                  </a:cubicBezTo>
                  <a:cubicBezTo>
                    <a:pt x="0" y="63197"/>
                    <a:pt x="5987" y="69184"/>
                    <a:pt x="13305" y="69184"/>
                  </a:cubicBezTo>
                  <a:close/>
                </a:path>
              </a:pathLst>
            </a:custGeom>
            <a:solidFill>
              <a:schemeClr val="accent6"/>
            </a:solidFill>
            <a:ln w="6648" cap="flat">
              <a:noFill/>
              <a:prstDash val="solid"/>
              <a:miter/>
            </a:ln>
          </p:spPr>
          <p:txBody>
            <a:bodyPr rtlCol="0" anchor="ctr"/>
            <a:lstStyle/>
            <a:p>
              <a:endParaRPr lang="en-GB"/>
            </a:p>
          </p:txBody>
        </p:sp>
        <p:sp>
          <p:nvSpPr>
            <p:cNvPr id="1033" name="Freeform: Shape 1032">
              <a:extLst>
                <a:ext uri="{FF2B5EF4-FFF2-40B4-BE49-F238E27FC236}">
                  <a16:creationId xmlns:a16="http://schemas.microsoft.com/office/drawing/2014/main" id="{F05BF47B-5B80-45FA-A410-2D89DAC86D99}"/>
                </a:ext>
              </a:extLst>
            </p:cNvPr>
            <p:cNvSpPr/>
            <p:nvPr/>
          </p:nvSpPr>
          <p:spPr>
            <a:xfrm>
              <a:off x="1067361" y="5510404"/>
              <a:ext cx="212874" cy="212874"/>
            </a:xfrm>
            <a:custGeom>
              <a:avLst/>
              <a:gdLst>
                <a:gd name="connsiteX0" fmla="*/ 212209 w 212874"/>
                <a:gd name="connsiteY0" fmla="*/ 117746 h 212874"/>
                <a:gd name="connsiteX1" fmla="*/ 212875 w 212874"/>
                <a:gd name="connsiteY1" fmla="*/ 106437 h 212874"/>
                <a:gd name="connsiteX2" fmla="*/ 106437 w 212874"/>
                <a:gd name="connsiteY2" fmla="*/ 0 h 212874"/>
                <a:gd name="connsiteX3" fmla="*/ 0 w 212874"/>
                <a:gd name="connsiteY3" fmla="*/ 106437 h 212874"/>
                <a:gd name="connsiteX4" fmla="*/ 106437 w 212874"/>
                <a:gd name="connsiteY4" fmla="*/ 212875 h 212874"/>
                <a:gd name="connsiteX5" fmla="*/ 113090 w 212874"/>
                <a:gd name="connsiteY5" fmla="*/ 212209 h 212874"/>
                <a:gd name="connsiteX6" fmla="*/ 113090 w 212874"/>
                <a:gd name="connsiteY6" fmla="*/ 179613 h 212874"/>
                <a:gd name="connsiteX7" fmla="*/ 113090 w 212874"/>
                <a:gd name="connsiteY7" fmla="*/ 179613 h 212874"/>
                <a:gd name="connsiteX8" fmla="*/ 117081 w 212874"/>
                <a:gd name="connsiteY8" fmla="*/ 161652 h 212874"/>
                <a:gd name="connsiteX9" fmla="*/ 140364 w 212874"/>
                <a:gd name="connsiteY9" fmla="*/ 141695 h 212874"/>
                <a:gd name="connsiteX10" fmla="*/ 212209 w 212874"/>
                <a:gd name="connsiteY10" fmla="*/ 117746 h 2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874" h="212874">
                  <a:moveTo>
                    <a:pt x="212209" y="117746"/>
                  </a:moveTo>
                  <a:cubicBezTo>
                    <a:pt x="212875" y="113755"/>
                    <a:pt x="212875" y="110429"/>
                    <a:pt x="212875" y="106437"/>
                  </a:cubicBezTo>
                  <a:cubicBezTo>
                    <a:pt x="212875" y="47897"/>
                    <a:pt x="164978" y="0"/>
                    <a:pt x="106437" y="0"/>
                  </a:cubicBezTo>
                  <a:cubicBezTo>
                    <a:pt x="47897" y="0"/>
                    <a:pt x="0" y="47897"/>
                    <a:pt x="0" y="106437"/>
                  </a:cubicBezTo>
                  <a:cubicBezTo>
                    <a:pt x="0" y="164978"/>
                    <a:pt x="47897" y="212875"/>
                    <a:pt x="106437" y="212875"/>
                  </a:cubicBezTo>
                  <a:cubicBezTo>
                    <a:pt x="108433" y="212875"/>
                    <a:pt x="111094" y="212875"/>
                    <a:pt x="113090" y="212209"/>
                  </a:cubicBezTo>
                  <a:lnTo>
                    <a:pt x="113090" y="179613"/>
                  </a:lnTo>
                  <a:lnTo>
                    <a:pt x="113090" y="179613"/>
                  </a:lnTo>
                  <a:cubicBezTo>
                    <a:pt x="113090" y="173626"/>
                    <a:pt x="114420" y="167639"/>
                    <a:pt x="117081" y="161652"/>
                  </a:cubicBezTo>
                  <a:cubicBezTo>
                    <a:pt x="121738" y="152338"/>
                    <a:pt x="129721" y="145021"/>
                    <a:pt x="140364" y="141695"/>
                  </a:cubicBezTo>
                  <a:lnTo>
                    <a:pt x="212209" y="117746"/>
                  </a:lnTo>
                  <a:close/>
                </a:path>
              </a:pathLst>
            </a:custGeom>
            <a:solidFill>
              <a:schemeClr val="bg2">
                <a:lumMod val="90000"/>
              </a:schemeClr>
            </a:solidFill>
            <a:ln w="6648" cap="flat">
              <a:noFill/>
              <a:prstDash val="solid"/>
              <a:miter/>
            </a:ln>
          </p:spPr>
          <p:txBody>
            <a:bodyPr rtlCol="0" anchor="ctr"/>
            <a:lstStyle/>
            <a:p>
              <a:endParaRPr lang="en-GB"/>
            </a:p>
          </p:txBody>
        </p:sp>
      </p:grpSp>
      <p:sp>
        <p:nvSpPr>
          <p:cNvPr id="11" name="Text Placeholder 3">
            <a:extLst>
              <a:ext uri="{FF2B5EF4-FFF2-40B4-BE49-F238E27FC236}">
                <a16:creationId xmlns:a16="http://schemas.microsoft.com/office/drawing/2014/main" id="{90AEA044-F4D6-4853-8427-2EDEB3209087}"/>
              </a:ext>
            </a:extLst>
          </p:cNvPr>
          <p:cNvSpPr txBox="1">
            <a:spLocks/>
          </p:cNvSpPr>
          <p:nvPr/>
        </p:nvSpPr>
        <p:spPr>
          <a:xfrm>
            <a:off x="7232213" y="4536830"/>
            <a:ext cx="2686304"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2">
                    <a:lumMod val="75000"/>
                  </a:schemeClr>
                </a:solidFill>
                <a:latin typeface="Proxima Nova Rg"/>
              </a:rPr>
              <a:t>Website Development &amp; CMS</a:t>
            </a:r>
          </a:p>
        </p:txBody>
      </p:sp>
      <p:sp>
        <p:nvSpPr>
          <p:cNvPr id="27" name="Text Placeholder 3">
            <a:extLst>
              <a:ext uri="{FF2B5EF4-FFF2-40B4-BE49-F238E27FC236}">
                <a16:creationId xmlns:a16="http://schemas.microsoft.com/office/drawing/2014/main" id="{F1D98CAB-A4B9-4A12-96DB-469482A3AEB5}"/>
              </a:ext>
            </a:extLst>
          </p:cNvPr>
          <p:cNvSpPr txBox="1">
            <a:spLocks/>
          </p:cNvSpPr>
          <p:nvPr/>
        </p:nvSpPr>
        <p:spPr>
          <a:xfrm>
            <a:off x="7232213" y="4777493"/>
            <a:ext cx="3458788"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chemeClr val="bg2"/>
                </a:solidFill>
                <a:latin typeface="Proxima Nova Lt" panose="02000506030000020004" pitchFamily="50" charset="0"/>
              </a:rPr>
              <a:t>Create and manage your online presence</a:t>
            </a:r>
          </a:p>
        </p:txBody>
      </p:sp>
      <p:grpSp>
        <p:nvGrpSpPr>
          <p:cNvPr id="1034" name="Graphic 43" descr="Internet">
            <a:extLst>
              <a:ext uri="{FF2B5EF4-FFF2-40B4-BE49-F238E27FC236}">
                <a16:creationId xmlns:a16="http://schemas.microsoft.com/office/drawing/2014/main" id="{0C0389AF-A7D8-4274-88C5-5B59B8DFA9B1}"/>
              </a:ext>
            </a:extLst>
          </p:cNvPr>
          <p:cNvGrpSpPr/>
          <p:nvPr/>
        </p:nvGrpSpPr>
        <p:grpSpPr>
          <a:xfrm>
            <a:off x="6425722" y="4431906"/>
            <a:ext cx="711224" cy="711224"/>
            <a:chOff x="6539938" y="4409654"/>
            <a:chExt cx="711224" cy="711224"/>
          </a:xfrm>
        </p:grpSpPr>
        <p:sp>
          <p:nvSpPr>
            <p:cNvPr id="1035" name="Freeform: Shape 1034">
              <a:extLst>
                <a:ext uri="{FF2B5EF4-FFF2-40B4-BE49-F238E27FC236}">
                  <a16:creationId xmlns:a16="http://schemas.microsoft.com/office/drawing/2014/main" id="{0EB77929-B761-47FB-BC2B-89A17F793B1A}"/>
                </a:ext>
              </a:extLst>
            </p:cNvPr>
            <p:cNvSpPr/>
            <p:nvPr/>
          </p:nvSpPr>
          <p:spPr>
            <a:xfrm>
              <a:off x="6643658" y="4557825"/>
              <a:ext cx="503783" cy="340794"/>
            </a:xfrm>
            <a:custGeom>
              <a:avLst/>
              <a:gdLst>
                <a:gd name="connsiteX0" fmla="*/ 459332 w 503783"/>
                <a:gd name="connsiteY0" fmla="*/ 296343 h 340794"/>
                <a:gd name="connsiteX1" fmla="*/ 44452 w 503783"/>
                <a:gd name="connsiteY1" fmla="*/ 296343 h 340794"/>
                <a:gd name="connsiteX2" fmla="*/ 44452 w 503783"/>
                <a:gd name="connsiteY2" fmla="*/ 44452 h 340794"/>
                <a:gd name="connsiteX3" fmla="*/ 459332 w 503783"/>
                <a:gd name="connsiteY3" fmla="*/ 44452 h 340794"/>
                <a:gd name="connsiteX4" fmla="*/ 503784 w 503783"/>
                <a:gd name="connsiteY4" fmla="*/ 29634 h 340794"/>
                <a:gd name="connsiteX5" fmla="*/ 474149 w 503783"/>
                <a:gd name="connsiteY5" fmla="*/ 0 h 340794"/>
                <a:gd name="connsiteX6" fmla="*/ 29634 w 503783"/>
                <a:gd name="connsiteY6" fmla="*/ 0 h 340794"/>
                <a:gd name="connsiteX7" fmla="*/ 0 w 503783"/>
                <a:gd name="connsiteY7" fmla="*/ 29634 h 340794"/>
                <a:gd name="connsiteX8" fmla="*/ 0 w 503783"/>
                <a:gd name="connsiteY8" fmla="*/ 340795 h 340794"/>
                <a:gd name="connsiteX9" fmla="*/ 503784 w 503783"/>
                <a:gd name="connsiteY9" fmla="*/ 340795 h 340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783" h="340794">
                  <a:moveTo>
                    <a:pt x="459332" y="296343"/>
                  </a:moveTo>
                  <a:lnTo>
                    <a:pt x="44452" y="296343"/>
                  </a:lnTo>
                  <a:lnTo>
                    <a:pt x="44452" y="44452"/>
                  </a:lnTo>
                  <a:lnTo>
                    <a:pt x="459332" y="44452"/>
                  </a:lnTo>
                  <a:close/>
                  <a:moveTo>
                    <a:pt x="503784" y="29634"/>
                  </a:moveTo>
                  <a:cubicBezTo>
                    <a:pt x="503784" y="13268"/>
                    <a:pt x="490516" y="0"/>
                    <a:pt x="474149" y="0"/>
                  </a:cubicBezTo>
                  <a:lnTo>
                    <a:pt x="29634" y="0"/>
                  </a:lnTo>
                  <a:cubicBezTo>
                    <a:pt x="13268" y="0"/>
                    <a:pt x="0" y="13268"/>
                    <a:pt x="0" y="29634"/>
                  </a:cubicBezTo>
                  <a:lnTo>
                    <a:pt x="0" y="340795"/>
                  </a:lnTo>
                  <a:lnTo>
                    <a:pt x="503784" y="340795"/>
                  </a:lnTo>
                  <a:close/>
                </a:path>
              </a:pathLst>
            </a:custGeom>
            <a:solidFill>
              <a:schemeClr val="bg1">
                <a:lumMod val="65000"/>
              </a:schemeClr>
            </a:solidFill>
            <a:ln w="7342" cap="flat">
              <a:noFill/>
              <a:prstDash val="solid"/>
              <a:miter/>
            </a:ln>
          </p:spPr>
          <p:txBody>
            <a:bodyPr rtlCol="0" anchor="ctr"/>
            <a:lstStyle/>
            <a:p>
              <a:endParaRPr lang="en-GB"/>
            </a:p>
          </p:txBody>
        </p:sp>
        <p:sp>
          <p:nvSpPr>
            <p:cNvPr id="1036" name="Freeform: Shape 1035">
              <a:extLst>
                <a:ext uri="{FF2B5EF4-FFF2-40B4-BE49-F238E27FC236}">
                  <a16:creationId xmlns:a16="http://schemas.microsoft.com/office/drawing/2014/main" id="{420DD3A3-B560-4443-A52A-284BB9E9701F}"/>
                </a:ext>
              </a:extLst>
            </p:cNvPr>
            <p:cNvSpPr/>
            <p:nvPr/>
          </p:nvSpPr>
          <p:spPr>
            <a:xfrm>
              <a:off x="6554755" y="4928254"/>
              <a:ext cx="681589" cy="44451"/>
            </a:xfrm>
            <a:custGeom>
              <a:avLst/>
              <a:gdLst>
                <a:gd name="connsiteX0" fmla="*/ 385246 w 681589"/>
                <a:gd name="connsiteY0" fmla="*/ 0 h 44451"/>
                <a:gd name="connsiteX1" fmla="*/ 385246 w 681589"/>
                <a:gd name="connsiteY1" fmla="*/ 7409 h 44451"/>
                <a:gd name="connsiteX2" fmla="*/ 378757 w 681589"/>
                <a:gd name="connsiteY2" fmla="*/ 14817 h 44451"/>
                <a:gd name="connsiteX3" fmla="*/ 377838 w 681589"/>
                <a:gd name="connsiteY3" fmla="*/ 14817 h 44451"/>
                <a:gd name="connsiteX4" fmla="*/ 303752 w 681589"/>
                <a:gd name="connsiteY4" fmla="*/ 14817 h 44451"/>
                <a:gd name="connsiteX5" fmla="*/ 296343 w 681589"/>
                <a:gd name="connsiteY5" fmla="*/ 8328 h 44451"/>
                <a:gd name="connsiteX6" fmla="*/ 296343 w 681589"/>
                <a:gd name="connsiteY6" fmla="*/ 7409 h 44451"/>
                <a:gd name="connsiteX7" fmla="*/ 296343 w 681589"/>
                <a:gd name="connsiteY7" fmla="*/ 0 h 44451"/>
                <a:gd name="connsiteX8" fmla="*/ 0 w 681589"/>
                <a:gd name="connsiteY8" fmla="*/ 0 h 44451"/>
                <a:gd name="connsiteX9" fmla="*/ 0 w 681589"/>
                <a:gd name="connsiteY9" fmla="*/ 14817 h 44451"/>
                <a:gd name="connsiteX10" fmla="*/ 29634 w 681589"/>
                <a:gd name="connsiteY10" fmla="*/ 44452 h 44451"/>
                <a:gd name="connsiteX11" fmla="*/ 651955 w 681589"/>
                <a:gd name="connsiteY11" fmla="*/ 44452 h 44451"/>
                <a:gd name="connsiteX12" fmla="*/ 681590 w 681589"/>
                <a:gd name="connsiteY12" fmla="*/ 14817 h 44451"/>
                <a:gd name="connsiteX13" fmla="*/ 681590 w 681589"/>
                <a:gd name="connsiteY13" fmla="*/ 0 h 4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1589" h="44451">
                  <a:moveTo>
                    <a:pt x="385246" y="0"/>
                  </a:moveTo>
                  <a:lnTo>
                    <a:pt x="385246" y="7409"/>
                  </a:lnTo>
                  <a:cubicBezTo>
                    <a:pt x="385500" y="11246"/>
                    <a:pt x="382595" y="14563"/>
                    <a:pt x="378757" y="14817"/>
                  </a:cubicBezTo>
                  <a:cubicBezTo>
                    <a:pt x="378451" y="14837"/>
                    <a:pt x="378144" y="14837"/>
                    <a:pt x="377838" y="14817"/>
                  </a:cubicBezTo>
                  <a:lnTo>
                    <a:pt x="303752" y="14817"/>
                  </a:lnTo>
                  <a:cubicBezTo>
                    <a:pt x="299914" y="15071"/>
                    <a:pt x="296597" y="12166"/>
                    <a:pt x="296343" y="8328"/>
                  </a:cubicBezTo>
                  <a:cubicBezTo>
                    <a:pt x="296323" y="8022"/>
                    <a:pt x="296323" y="7715"/>
                    <a:pt x="296343" y="7409"/>
                  </a:cubicBezTo>
                  <a:lnTo>
                    <a:pt x="296343" y="0"/>
                  </a:lnTo>
                  <a:lnTo>
                    <a:pt x="0" y="0"/>
                  </a:lnTo>
                  <a:lnTo>
                    <a:pt x="0" y="14817"/>
                  </a:lnTo>
                  <a:cubicBezTo>
                    <a:pt x="0" y="31183"/>
                    <a:pt x="13268" y="44452"/>
                    <a:pt x="29634" y="44452"/>
                  </a:cubicBezTo>
                  <a:lnTo>
                    <a:pt x="651955" y="44452"/>
                  </a:lnTo>
                  <a:cubicBezTo>
                    <a:pt x="668322" y="44452"/>
                    <a:pt x="681590" y="31183"/>
                    <a:pt x="681590" y="14817"/>
                  </a:cubicBezTo>
                  <a:lnTo>
                    <a:pt x="681590" y="0"/>
                  </a:lnTo>
                  <a:close/>
                </a:path>
              </a:pathLst>
            </a:custGeom>
            <a:solidFill>
              <a:schemeClr val="bg1">
                <a:lumMod val="50000"/>
              </a:schemeClr>
            </a:solidFill>
            <a:ln w="7342" cap="flat">
              <a:noFill/>
              <a:prstDash val="solid"/>
              <a:miter/>
            </a:ln>
          </p:spPr>
          <p:txBody>
            <a:bodyPr rtlCol="0" anchor="ctr"/>
            <a:lstStyle/>
            <a:p>
              <a:endParaRPr lang="en-GB"/>
            </a:p>
          </p:txBody>
        </p:sp>
        <p:sp>
          <p:nvSpPr>
            <p:cNvPr id="1037" name="Freeform: Shape 1036">
              <a:extLst>
                <a:ext uri="{FF2B5EF4-FFF2-40B4-BE49-F238E27FC236}">
                  <a16:creationId xmlns:a16="http://schemas.microsoft.com/office/drawing/2014/main" id="{2197223B-1409-46D6-9665-332DB81875FB}"/>
                </a:ext>
              </a:extLst>
            </p:cNvPr>
            <p:cNvSpPr/>
            <p:nvPr/>
          </p:nvSpPr>
          <p:spPr>
            <a:xfrm>
              <a:off x="6791829" y="4624502"/>
              <a:ext cx="207440" cy="207440"/>
            </a:xfrm>
            <a:custGeom>
              <a:avLst/>
              <a:gdLst>
                <a:gd name="connsiteX0" fmla="*/ 103720 w 207440"/>
                <a:gd name="connsiteY0" fmla="*/ 0 h 207440"/>
                <a:gd name="connsiteX1" fmla="*/ 0 w 207440"/>
                <a:gd name="connsiteY1" fmla="*/ 103720 h 207440"/>
                <a:gd name="connsiteX2" fmla="*/ 103720 w 207440"/>
                <a:gd name="connsiteY2" fmla="*/ 207440 h 207440"/>
                <a:gd name="connsiteX3" fmla="*/ 207440 w 207440"/>
                <a:gd name="connsiteY3" fmla="*/ 103720 h 207440"/>
                <a:gd name="connsiteX4" fmla="*/ 103720 w 207440"/>
                <a:gd name="connsiteY4" fmla="*/ 0 h 207440"/>
                <a:gd name="connsiteX5" fmla="*/ 111129 w 207440"/>
                <a:gd name="connsiteY5" fmla="*/ 111129 h 207440"/>
                <a:gd name="connsiteX6" fmla="*/ 145134 w 207440"/>
                <a:gd name="connsiteY6" fmla="*/ 111129 h 207440"/>
                <a:gd name="connsiteX7" fmla="*/ 111129 w 207440"/>
                <a:gd name="connsiteY7" fmla="*/ 178621 h 207440"/>
                <a:gd name="connsiteX8" fmla="*/ 111129 w 207440"/>
                <a:gd name="connsiteY8" fmla="*/ 96312 h 207440"/>
                <a:gd name="connsiteX9" fmla="*/ 111129 w 207440"/>
                <a:gd name="connsiteY9" fmla="*/ 28745 h 207440"/>
                <a:gd name="connsiteX10" fmla="*/ 145134 w 207440"/>
                <a:gd name="connsiteY10" fmla="*/ 96312 h 207440"/>
                <a:gd name="connsiteX11" fmla="*/ 96312 w 207440"/>
                <a:gd name="connsiteY11" fmla="*/ 96312 h 207440"/>
                <a:gd name="connsiteX12" fmla="*/ 63417 w 207440"/>
                <a:gd name="connsiteY12" fmla="*/ 96312 h 207440"/>
                <a:gd name="connsiteX13" fmla="*/ 96312 w 207440"/>
                <a:gd name="connsiteY13" fmla="*/ 29634 h 207440"/>
                <a:gd name="connsiteX14" fmla="*/ 96312 w 207440"/>
                <a:gd name="connsiteY14" fmla="*/ 111129 h 207440"/>
                <a:gd name="connsiteX15" fmla="*/ 96312 w 207440"/>
                <a:gd name="connsiteY15" fmla="*/ 177806 h 207440"/>
                <a:gd name="connsiteX16" fmla="*/ 63417 w 207440"/>
                <a:gd name="connsiteY16" fmla="*/ 111129 h 207440"/>
                <a:gd name="connsiteX17" fmla="*/ 48526 w 207440"/>
                <a:gd name="connsiteY17" fmla="*/ 96312 h 207440"/>
                <a:gd name="connsiteX18" fmla="*/ 16817 w 207440"/>
                <a:gd name="connsiteY18" fmla="*/ 96312 h 207440"/>
                <a:gd name="connsiteX19" fmla="*/ 86977 w 207440"/>
                <a:gd name="connsiteY19" fmla="*/ 18151 h 207440"/>
                <a:gd name="connsiteX20" fmla="*/ 48526 w 207440"/>
                <a:gd name="connsiteY20" fmla="*/ 96312 h 207440"/>
                <a:gd name="connsiteX21" fmla="*/ 48526 w 207440"/>
                <a:gd name="connsiteY21" fmla="*/ 111129 h 207440"/>
                <a:gd name="connsiteX22" fmla="*/ 87125 w 207440"/>
                <a:gd name="connsiteY22" fmla="*/ 189363 h 207440"/>
                <a:gd name="connsiteX23" fmla="*/ 16817 w 207440"/>
                <a:gd name="connsiteY23" fmla="*/ 111129 h 207440"/>
                <a:gd name="connsiteX24" fmla="*/ 160025 w 207440"/>
                <a:gd name="connsiteY24" fmla="*/ 111129 h 207440"/>
                <a:gd name="connsiteX25" fmla="*/ 190623 w 207440"/>
                <a:gd name="connsiteY25" fmla="*/ 111129 h 207440"/>
                <a:gd name="connsiteX26" fmla="*/ 121649 w 207440"/>
                <a:gd name="connsiteY26" fmla="*/ 189067 h 207440"/>
                <a:gd name="connsiteX27" fmla="*/ 160025 w 207440"/>
                <a:gd name="connsiteY27" fmla="*/ 111129 h 207440"/>
                <a:gd name="connsiteX28" fmla="*/ 160025 w 207440"/>
                <a:gd name="connsiteY28" fmla="*/ 96312 h 207440"/>
                <a:gd name="connsiteX29" fmla="*/ 121871 w 207440"/>
                <a:gd name="connsiteY29" fmla="*/ 18447 h 207440"/>
                <a:gd name="connsiteX30" fmla="*/ 190623 w 207440"/>
                <a:gd name="connsiteY30" fmla="*/ 96312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7440" h="207440">
                  <a:moveTo>
                    <a:pt x="103720" y="0"/>
                  </a:moveTo>
                  <a:cubicBezTo>
                    <a:pt x="46437" y="0"/>
                    <a:pt x="0" y="46437"/>
                    <a:pt x="0" y="103720"/>
                  </a:cubicBezTo>
                  <a:cubicBezTo>
                    <a:pt x="0" y="161003"/>
                    <a:pt x="46437" y="207440"/>
                    <a:pt x="103720" y="207440"/>
                  </a:cubicBezTo>
                  <a:cubicBezTo>
                    <a:pt x="161003" y="207440"/>
                    <a:pt x="207440" y="161003"/>
                    <a:pt x="207440" y="103720"/>
                  </a:cubicBezTo>
                  <a:cubicBezTo>
                    <a:pt x="207440" y="46437"/>
                    <a:pt x="161003" y="0"/>
                    <a:pt x="103720" y="0"/>
                  </a:cubicBezTo>
                  <a:close/>
                  <a:moveTo>
                    <a:pt x="111129" y="111129"/>
                  </a:moveTo>
                  <a:lnTo>
                    <a:pt x="145134" y="111129"/>
                  </a:lnTo>
                  <a:cubicBezTo>
                    <a:pt x="141262" y="136669"/>
                    <a:pt x="129350" y="160311"/>
                    <a:pt x="111129" y="178621"/>
                  </a:cubicBezTo>
                  <a:close/>
                  <a:moveTo>
                    <a:pt x="111129" y="96312"/>
                  </a:moveTo>
                  <a:lnTo>
                    <a:pt x="111129" y="28745"/>
                  </a:lnTo>
                  <a:cubicBezTo>
                    <a:pt x="129369" y="47073"/>
                    <a:pt x="141282" y="70743"/>
                    <a:pt x="145134" y="96312"/>
                  </a:cubicBezTo>
                  <a:close/>
                  <a:moveTo>
                    <a:pt x="96312" y="96312"/>
                  </a:moveTo>
                  <a:lnTo>
                    <a:pt x="63417" y="96312"/>
                  </a:lnTo>
                  <a:cubicBezTo>
                    <a:pt x="67102" y="71181"/>
                    <a:pt x="78612" y="47851"/>
                    <a:pt x="96312" y="29634"/>
                  </a:cubicBezTo>
                  <a:close/>
                  <a:moveTo>
                    <a:pt x="96312" y="111129"/>
                  </a:moveTo>
                  <a:lnTo>
                    <a:pt x="96312" y="177806"/>
                  </a:lnTo>
                  <a:cubicBezTo>
                    <a:pt x="78645" y="159566"/>
                    <a:pt x="67140" y="136248"/>
                    <a:pt x="63417" y="111129"/>
                  </a:cubicBezTo>
                  <a:close/>
                  <a:moveTo>
                    <a:pt x="48526" y="96312"/>
                  </a:moveTo>
                  <a:lnTo>
                    <a:pt x="16817" y="96312"/>
                  </a:lnTo>
                  <a:cubicBezTo>
                    <a:pt x="20106" y="57505"/>
                    <a:pt x="48750" y="25596"/>
                    <a:pt x="86977" y="18151"/>
                  </a:cubicBezTo>
                  <a:cubicBezTo>
                    <a:pt x="65856" y="39226"/>
                    <a:pt x="52332" y="66718"/>
                    <a:pt x="48526" y="96312"/>
                  </a:cubicBezTo>
                  <a:close/>
                  <a:moveTo>
                    <a:pt x="48526" y="111129"/>
                  </a:moveTo>
                  <a:cubicBezTo>
                    <a:pt x="52335" y="140773"/>
                    <a:pt x="65917" y="168303"/>
                    <a:pt x="87125" y="189363"/>
                  </a:cubicBezTo>
                  <a:cubicBezTo>
                    <a:pt x="48841" y="181924"/>
                    <a:pt x="20140" y="149987"/>
                    <a:pt x="16817" y="111129"/>
                  </a:cubicBezTo>
                  <a:close/>
                  <a:moveTo>
                    <a:pt x="160025" y="111129"/>
                  </a:moveTo>
                  <a:lnTo>
                    <a:pt x="190623" y="111129"/>
                  </a:lnTo>
                  <a:cubicBezTo>
                    <a:pt x="187379" y="149495"/>
                    <a:pt x="159336" y="181182"/>
                    <a:pt x="121649" y="189067"/>
                  </a:cubicBezTo>
                  <a:cubicBezTo>
                    <a:pt x="142758" y="168083"/>
                    <a:pt x="156263" y="140655"/>
                    <a:pt x="160025" y="111129"/>
                  </a:cubicBezTo>
                  <a:close/>
                  <a:moveTo>
                    <a:pt x="160025" y="96312"/>
                  </a:moveTo>
                  <a:cubicBezTo>
                    <a:pt x="156233" y="66862"/>
                    <a:pt x="142820" y="39490"/>
                    <a:pt x="121871" y="18447"/>
                  </a:cubicBezTo>
                  <a:cubicBezTo>
                    <a:pt x="159447" y="26410"/>
                    <a:pt x="187374" y="58040"/>
                    <a:pt x="190623" y="96312"/>
                  </a:cubicBezTo>
                  <a:close/>
                </a:path>
              </a:pathLst>
            </a:custGeom>
            <a:solidFill>
              <a:schemeClr val="accent6"/>
            </a:solidFill>
            <a:ln w="7342" cap="flat">
              <a:noFill/>
              <a:prstDash val="solid"/>
              <a:miter/>
            </a:ln>
          </p:spPr>
          <p:txBody>
            <a:bodyPr rtlCol="0" anchor="ctr"/>
            <a:lstStyle/>
            <a:p>
              <a:endParaRPr lang="en-GB"/>
            </a:p>
          </p:txBody>
        </p:sp>
      </p:grpSp>
      <p:sp>
        <p:nvSpPr>
          <p:cNvPr id="12" name="Text Placeholder 3">
            <a:extLst>
              <a:ext uri="{FF2B5EF4-FFF2-40B4-BE49-F238E27FC236}">
                <a16:creationId xmlns:a16="http://schemas.microsoft.com/office/drawing/2014/main" id="{24A649E8-51A1-4D35-9274-271069EB4A73}"/>
              </a:ext>
            </a:extLst>
          </p:cNvPr>
          <p:cNvSpPr txBox="1">
            <a:spLocks/>
          </p:cNvSpPr>
          <p:nvPr/>
        </p:nvSpPr>
        <p:spPr>
          <a:xfrm>
            <a:off x="7232213" y="5403228"/>
            <a:ext cx="3157083"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2">
                    <a:lumMod val="75000"/>
                  </a:schemeClr>
                </a:solidFill>
                <a:latin typeface="Proxima Nova Rg"/>
              </a:rPr>
              <a:t>Custom Application Development</a:t>
            </a:r>
          </a:p>
        </p:txBody>
      </p:sp>
      <p:sp>
        <p:nvSpPr>
          <p:cNvPr id="28" name="Text Placeholder 3">
            <a:extLst>
              <a:ext uri="{FF2B5EF4-FFF2-40B4-BE49-F238E27FC236}">
                <a16:creationId xmlns:a16="http://schemas.microsoft.com/office/drawing/2014/main" id="{E310B0AC-CBA2-476D-AF59-A7BCA0658357}"/>
              </a:ext>
            </a:extLst>
          </p:cNvPr>
          <p:cNvSpPr txBox="1">
            <a:spLocks/>
          </p:cNvSpPr>
          <p:nvPr/>
        </p:nvSpPr>
        <p:spPr>
          <a:xfrm>
            <a:off x="7232213" y="5643208"/>
            <a:ext cx="3458788"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chemeClr val="bg2"/>
                </a:solidFill>
                <a:latin typeface="Proxima Nova Lt" panose="02000506030000020004" pitchFamily="50" charset="0"/>
              </a:rPr>
              <a:t>Bespoke solutions for a competitive advantage</a:t>
            </a:r>
          </a:p>
        </p:txBody>
      </p:sp>
      <p:grpSp>
        <p:nvGrpSpPr>
          <p:cNvPr id="1038" name="Graphic 54" descr="Web design">
            <a:extLst>
              <a:ext uri="{FF2B5EF4-FFF2-40B4-BE49-F238E27FC236}">
                <a16:creationId xmlns:a16="http://schemas.microsoft.com/office/drawing/2014/main" id="{E6123109-81EE-41DA-92B5-8BEF7FEAD51A}"/>
              </a:ext>
            </a:extLst>
          </p:cNvPr>
          <p:cNvGrpSpPr/>
          <p:nvPr/>
        </p:nvGrpSpPr>
        <p:grpSpPr>
          <a:xfrm>
            <a:off x="6459530" y="5339648"/>
            <a:ext cx="644516" cy="644516"/>
            <a:chOff x="6572085" y="5350444"/>
            <a:chExt cx="644516" cy="644516"/>
          </a:xfrm>
        </p:grpSpPr>
        <p:sp>
          <p:nvSpPr>
            <p:cNvPr id="1039" name="Freeform: Shape 1038">
              <a:extLst>
                <a:ext uri="{FF2B5EF4-FFF2-40B4-BE49-F238E27FC236}">
                  <a16:creationId xmlns:a16="http://schemas.microsoft.com/office/drawing/2014/main" id="{8C0BCBAB-876B-4A92-BFE6-B89DC3770377}"/>
                </a:ext>
              </a:extLst>
            </p:cNvPr>
            <p:cNvSpPr/>
            <p:nvPr/>
          </p:nvSpPr>
          <p:spPr>
            <a:xfrm>
              <a:off x="6727641" y="5629667"/>
              <a:ext cx="95603" cy="153206"/>
            </a:xfrm>
            <a:custGeom>
              <a:avLst/>
              <a:gdLst>
                <a:gd name="connsiteX0" fmla="*/ 76671 w 95603"/>
                <a:gd name="connsiteY0" fmla="*/ 153207 h 153206"/>
                <a:gd name="connsiteX1" fmla="*/ 0 w 95603"/>
                <a:gd name="connsiteY1" fmla="*/ 76603 h 153206"/>
                <a:gd name="connsiteX2" fmla="*/ 76671 w 95603"/>
                <a:gd name="connsiteY2" fmla="*/ 0 h 153206"/>
                <a:gd name="connsiteX3" fmla="*/ 95603 w 95603"/>
                <a:gd name="connsiteY3" fmla="*/ 18933 h 153206"/>
                <a:gd name="connsiteX4" fmla="*/ 38000 w 95603"/>
                <a:gd name="connsiteY4" fmla="*/ 76603 h 153206"/>
                <a:gd name="connsiteX5" fmla="*/ 95603 w 95603"/>
                <a:gd name="connsiteY5" fmla="*/ 134274 h 153206"/>
                <a:gd name="connsiteX6" fmla="*/ 76671 w 95603"/>
                <a:gd name="connsiteY6" fmla="*/ 153207 h 15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03" h="153206">
                  <a:moveTo>
                    <a:pt x="76671" y="153207"/>
                  </a:moveTo>
                  <a:lnTo>
                    <a:pt x="0" y="76603"/>
                  </a:lnTo>
                  <a:lnTo>
                    <a:pt x="76671" y="0"/>
                  </a:lnTo>
                  <a:lnTo>
                    <a:pt x="95603" y="18933"/>
                  </a:lnTo>
                  <a:lnTo>
                    <a:pt x="38000" y="76603"/>
                  </a:lnTo>
                  <a:lnTo>
                    <a:pt x="95603" y="134274"/>
                  </a:lnTo>
                  <a:lnTo>
                    <a:pt x="76671" y="153207"/>
                  </a:lnTo>
                  <a:close/>
                </a:path>
              </a:pathLst>
            </a:custGeom>
            <a:solidFill>
              <a:schemeClr val="accent6"/>
            </a:solidFill>
            <a:ln w="6648" cap="flat">
              <a:noFill/>
              <a:prstDash val="solid"/>
              <a:miter/>
            </a:ln>
          </p:spPr>
          <p:txBody>
            <a:bodyPr rtlCol="0" anchor="ctr"/>
            <a:lstStyle/>
            <a:p>
              <a:endParaRPr lang="en-GB"/>
            </a:p>
          </p:txBody>
        </p:sp>
        <p:sp>
          <p:nvSpPr>
            <p:cNvPr id="1040" name="Freeform: Shape 1039">
              <a:extLst>
                <a:ext uri="{FF2B5EF4-FFF2-40B4-BE49-F238E27FC236}">
                  <a16:creationId xmlns:a16="http://schemas.microsoft.com/office/drawing/2014/main" id="{8D6AF09A-C0D8-4445-84BF-D67B0F774945}"/>
                </a:ext>
              </a:extLst>
            </p:cNvPr>
            <p:cNvSpPr/>
            <p:nvPr/>
          </p:nvSpPr>
          <p:spPr>
            <a:xfrm>
              <a:off x="6965441" y="5629667"/>
              <a:ext cx="95603" cy="153206"/>
            </a:xfrm>
            <a:custGeom>
              <a:avLst/>
              <a:gdLst>
                <a:gd name="connsiteX0" fmla="*/ 18933 w 95603"/>
                <a:gd name="connsiteY0" fmla="*/ 153207 h 153206"/>
                <a:gd name="connsiteX1" fmla="*/ 0 w 95603"/>
                <a:gd name="connsiteY1" fmla="*/ 134274 h 153206"/>
                <a:gd name="connsiteX2" fmla="*/ 57604 w 95603"/>
                <a:gd name="connsiteY2" fmla="*/ 76603 h 153206"/>
                <a:gd name="connsiteX3" fmla="*/ 0 w 95603"/>
                <a:gd name="connsiteY3" fmla="*/ 18933 h 153206"/>
                <a:gd name="connsiteX4" fmla="*/ 18933 w 95603"/>
                <a:gd name="connsiteY4" fmla="*/ 0 h 153206"/>
                <a:gd name="connsiteX5" fmla="*/ 95603 w 95603"/>
                <a:gd name="connsiteY5" fmla="*/ 76603 h 153206"/>
                <a:gd name="connsiteX6" fmla="*/ 18933 w 95603"/>
                <a:gd name="connsiteY6" fmla="*/ 153207 h 15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03" h="153206">
                  <a:moveTo>
                    <a:pt x="18933" y="153207"/>
                  </a:moveTo>
                  <a:lnTo>
                    <a:pt x="0" y="134274"/>
                  </a:lnTo>
                  <a:lnTo>
                    <a:pt x="57604" y="76603"/>
                  </a:lnTo>
                  <a:lnTo>
                    <a:pt x="0" y="18933"/>
                  </a:lnTo>
                  <a:lnTo>
                    <a:pt x="18933" y="0"/>
                  </a:lnTo>
                  <a:lnTo>
                    <a:pt x="95603" y="76603"/>
                  </a:lnTo>
                  <a:lnTo>
                    <a:pt x="18933" y="153207"/>
                  </a:lnTo>
                  <a:close/>
                </a:path>
              </a:pathLst>
            </a:custGeom>
            <a:solidFill>
              <a:schemeClr val="accent6"/>
            </a:solidFill>
            <a:ln w="6648" cap="flat">
              <a:noFill/>
              <a:prstDash val="solid"/>
              <a:miter/>
            </a:ln>
          </p:spPr>
          <p:txBody>
            <a:bodyPr rtlCol="0" anchor="ctr"/>
            <a:lstStyle/>
            <a:p>
              <a:endParaRPr lang="en-GB"/>
            </a:p>
          </p:txBody>
        </p:sp>
        <p:sp>
          <p:nvSpPr>
            <p:cNvPr id="1041" name="Freeform: Shape 1040">
              <a:extLst>
                <a:ext uri="{FF2B5EF4-FFF2-40B4-BE49-F238E27FC236}">
                  <a16:creationId xmlns:a16="http://schemas.microsoft.com/office/drawing/2014/main" id="{289F920B-AF5F-4460-9A21-D78660F8D3E2}"/>
                </a:ext>
              </a:extLst>
            </p:cNvPr>
            <p:cNvSpPr/>
            <p:nvPr/>
          </p:nvSpPr>
          <p:spPr>
            <a:xfrm rot="-4049399">
              <a:off x="6810002" y="5696499"/>
              <a:ext cx="167775" cy="26854"/>
            </a:xfrm>
            <a:custGeom>
              <a:avLst/>
              <a:gdLst>
                <a:gd name="connsiteX0" fmla="*/ 0 w 167775"/>
                <a:gd name="connsiteY0" fmla="*/ 0 h 26854"/>
                <a:gd name="connsiteX1" fmla="*/ 167776 w 167775"/>
                <a:gd name="connsiteY1" fmla="*/ 0 h 26854"/>
                <a:gd name="connsiteX2" fmla="*/ 167776 w 167775"/>
                <a:gd name="connsiteY2" fmla="*/ 26855 h 26854"/>
                <a:gd name="connsiteX3" fmla="*/ 0 w 167775"/>
                <a:gd name="connsiteY3" fmla="*/ 26855 h 26854"/>
              </a:gdLst>
              <a:ahLst/>
              <a:cxnLst>
                <a:cxn ang="0">
                  <a:pos x="connsiteX0" y="connsiteY0"/>
                </a:cxn>
                <a:cxn ang="0">
                  <a:pos x="connsiteX1" y="connsiteY1"/>
                </a:cxn>
                <a:cxn ang="0">
                  <a:pos x="connsiteX2" y="connsiteY2"/>
                </a:cxn>
                <a:cxn ang="0">
                  <a:pos x="connsiteX3" y="connsiteY3"/>
                </a:cxn>
              </a:cxnLst>
              <a:rect l="l" t="t" r="r" b="b"/>
              <a:pathLst>
                <a:path w="167775" h="26854">
                  <a:moveTo>
                    <a:pt x="0" y="0"/>
                  </a:moveTo>
                  <a:lnTo>
                    <a:pt x="167776" y="0"/>
                  </a:lnTo>
                  <a:lnTo>
                    <a:pt x="167776" y="26855"/>
                  </a:lnTo>
                  <a:lnTo>
                    <a:pt x="0" y="26855"/>
                  </a:lnTo>
                  <a:close/>
                </a:path>
              </a:pathLst>
            </a:custGeom>
            <a:solidFill>
              <a:schemeClr val="accent6"/>
            </a:solidFill>
            <a:ln w="6648" cap="flat">
              <a:noFill/>
              <a:prstDash val="solid"/>
              <a:miter/>
            </a:ln>
          </p:spPr>
          <p:txBody>
            <a:bodyPr rtlCol="0" anchor="ctr"/>
            <a:lstStyle/>
            <a:p>
              <a:endParaRPr lang="en-GB"/>
            </a:p>
          </p:txBody>
        </p:sp>
        <p:sp>
          <p:nvSpPr>
            <p:cNvPr id="1042" name="Freeform: Shape 1041">
              <a:extLst>
                <a:ext uri="{FF2B5EF4-FFF2-40B4-BE49-F238E27FC236}">
                  <a16:creationId xmlns:a16="http://schemas.microsoft.com/office/drawing/2014/main" id="{8AC01CDF-BDE6-4BBA-9679-65D7266F844A}"/>
                </a:ext>
              </a:extLst>
            </p:cNvPr>
            <p:cNvSpPr/>
            <p:nvPr/>
          </p:nvSpPr>
          <p:spPr>
            <a:xfrm>
              <a:off x="6625794" y="5464577"/>
              <a:ext cx="537096" cy="416249"/>
            </a:xfrm>
            <a:custGeom>
              <a:avLst/>
              <a:gdLst>
                <a:gd name="connsiteX0" fmla="*/ 0 w 537096"/>
                <a:gd name="connsiteY0" fmla="*/ 0 h 416249"/>
                <a:gd name="connsiteX1" fmla="*/ 0 w 537096"/>
                <a:gd name="connsiteY1" fmla="*/ 416250 h 416249"/>
                <a:gd name="connsiteX2" fmla="*/ 537097 w 537096"/>
                <a:gd name="connsiteY2" fmla="*/ 416250 h 416249"/>
                <a:gd name="connsiteX3" fmla="*/ 537097 w 537096"/>
                <a:gd name="connsiteY3" fmla="*/ 0 h 416249"/>
                <a:gd name="connsiteX4" fmla="*/ 463246 w 537096"/>
                <a:gd name="connsiteY4" fmla="*/ 40282 h 416249"/>
                <a:gd name="connsiteX5" fmla="*/ 476673 w 537096"/>
                <a:gd name="connsiteY5" fmla="*/ 53710 h 416249"/>
                <a:gd name="connsiteX6" fmla="*/ 463246 w 537096"/>
                <a:gd name="connsiteY6" fmla="*/ 67137 h 416249"/>
                <a:gd name="connsiteX7" fmla="*/ 449818 w 537096"/>
                <a:gd name="connsiteY7" fmla="*/ 53710 h 416249"/>
                <a:gd name="connsiteX8" fmla="*/ 463246 w 537096"/>
                <a:gd name="connsiteY8" fmla="*/ 40282 h 416249"/>
                <a:gd name="connsiteX9" fmla="*/ 416250 w 537096"/>
                <a:gd name="connsiteY9" fmla="*/ 40282 h 416249"/>
                <a:gd name="connsiteX10" fmla="*/ 429677 w 537096"/>
                <a:gd name="connsiteY10" fmla="*/ 53710 h 416249"/>
                <a:gd name="connsiteX11" fmla="*/ 416250 w 537096"/>
                <a:gd name="connsiteY11" fmla="*/ 67137 h 416249"/>
                <a:gd name="connsiteX12" fmla="*/ 402823 w 537096"/>
                <a:gd name="connsiteY12" fmla="*/ 53710 h 416249"/>
                <a:gd name="connsiteX13" fmla="*/ 416250 w 537096"/>
                <a:gd name="connsiteY13" fmla="*/ 40282 h 416249"/>
                <a:gd name="connsiteX14" fmla="*/ 369254 w 537096"/>
                <a:gd name="connsiteY14" fmla="*/ 40282 h 416249"/>
                <a:gd name="connsiteX15" fmla="*/ 382681 w 537096"/>
                <a:gd name="connsiteY15" fmla="*/ 53710 h 416249"/>
                <a:gd name="connsiteX16" fmla="*/ 369254 w 537096"/>
                <a:gd name="connsiteY16" fmla="*/ 67137 h 416249"/>
                <a:gd name="connsiteX17" fmla="*/ 355827 w 537096"/>
                <a:gd name="connsiteY17" fmla="*/ 53710 h 416249"/>
                <a:gd name="connsiteX18" fmla="*/ 369254 w 537096"/>
                <a:gd name="connsiteY18" fmla="*/ 40282 h 416249"/>
                <a:gd name="connsiteX19" fmla="*/ 496814 w 537096"/>
                <a:gd name="connsiteY19" fmla="*/ 375968 h 416249"/>
                <a:gd name="connsiteX20" fmla="*/ 40282 w 537096"/>
                <a:gd name="connsiteY20" fmla="*/ 375968 h 416249"/>
                <a:gd name="connsiteX21" fmla="*/ 40282 w 537096"/>
                <a:gd name="connsiteY21" fmla="*/ 107419 h 416249"/>
                <a:gd name="connsiteX22" fmla="*/ 496814 w 537096"/>
                <a:gd name="connsiteY22" fmla="*/ 107419 h 41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7096" h="416249">
                  <a:moveTo>
                    <a:pt x="0" y="0"/>
                  </a:moveTo>
                  <a:lnTo>
                    <a:pt x="0" y="416250"/>
                  </a:lnTo>
                  <a:lnTo>
                    <a:pt x="537097" y="416250"/>
                  </a:lnTo>
                  <a:lnTo>
                    <a:pt x="537097" y="0"/>
                  </a:lnTo>
                  <a:close/>
                  <a:moveTo>
                    <a:pt x="463246" y="40282"/>
                  </a:moveTo>
                  <a:cubicBezTo>
                    <a:pt x="470662" y="40282"/>
                    <a:pt x="476673" y="46294"/>
                    <a:pt x="476673" y="53710"/>
                  </a:cubicBezTo>
                  <a:cubicBezTo>
                    <a:pt x="476673" y="61126"/>
                    <a:pt x="470662" y="67137"/>
                    <a:pt x="463246" y="67137"/>
                  </a:cubicBezTo>
                  <a:cubicBezTo>
                    <a:pt x="455830" y="67137"/>
                    <a:pt x="449818" y="61126"/>
                    <a:pt x="449818" y="53710"/>
                  </a:cubicBezTo>
                  <a:cubicBezTo>
                    <a:pt x="449818" y="46294"/>
                    <a:pt x="455830" y="40282"/>
                    <a:pt x="463246" y="40282"/>
                  </a:cubicBezTo>
                  <a:close/>
                  <a:moveTo>
                    <a:pt x="416250" y="40282"/>
                  </a:moveTo>
                  <a:cubicBezTo>
                    <a:pt x="423666" y="40282"/>
                    <a:pt x="429677" y="46294"/>
                    <a:pt x="429677" y="53710"/>
                  </a:cubicBezTo>
                  <a:cubicBezTo>
                    <a:pt x="429677" y="61126"/>
                    <a:pt x="423666" y="67137"/>
                    <a:pt x="416250" y="67137"/>
                  </a:cubicBezTo>
                  <a:cubicBezTo>
                    <a:pt x="408834" y="67137"/>
                    <a:pt x="402823" y="61126"/>
                    <a:pt x="402823" y="53710"/>
                  </a:cubicBezTo>
                  <a:cubicBezTo>
                    <a:pt x="402823" y="46294"/>
                    <a:pt x="408834" y="40282"/>
                    <a:pt x="416250" y="40282"/>
                  </a:cubicBezTo>
                  <a:close/>
                  <a:moveTo>
                    <a:pt x="369254" y="40282"/>
                  </a:moveTo>
                  <a:cubicBezTo>
                    <a:pt x="376670" y="40282"/>
                    <a:pt x="382681" y="46294"/>
                    <a:pt x="382681" y="53710"/>
                  </a:cubicBezTo>
                  <a:cubicBezTo>
                    <a:pt x="382681" y="61126"/>
                    <a:pt x="376670" y="67137"/>
                    <a:pt x="369254" y="67137"/>
                  </a:cubicBezTo>
                  <a:cubicBezTo>
                    <a:pt x="361838" y="67137"/>
                    <a:pt x="355827" y="61126"/>
                    <a:pt x="355827" y="53710"/>
                  </a:cubicBezTo>
                  <a:cubicBezTo>
                    <a:pt x="355827" y="46294"/>
                    <a:pt x="361838" y="40282"/>
                    <a:pt x="369254" y="40282"/>
                  </a:cubicBezTo>
                  <a:close/>
                  <a:moveTo>
                    <a:pt x="496814" y="375968"/>
                  </a:moveTo>
                  <a:lnTo>
                    <a:pt x="40282" y="375968"/>
                  </a:lnTo>
                  <a:lnTo>
                    <a:pt x="40282" y="107419"/>
                  </a:lnTo>
                  <a:lnTo>
                    <a:pt x="496814" y="107419"/>
                  </a:lnTo>
                  <a:close/>
                </a:path>
              </a:pathLst>
            </a:custGeom>
            <a:solidFill>
              <a:schemeClr val="bg1">
                <a:lumMod val="65000"/>
              </a:schemeClr>
            </a:solidFill>
            <a:ln w="6648" cap="flat">
              <a:noFill/>
              <a:prstDash val="solid"/>
              <a:miter/>
            </a:ln>
          </p:spPr>
          <p:txBody>
            <a:bodyPr rtlCol="0" anchor="ctr"/>
            <a:lstStyle/>
            <a:p>
              <a:endParaRPr lang="en-GB"/>
            </a:p>
          </p:txBody>
        </p:sp>
      </p:grpSp>
      <p:sp>
        <p:nvSpPr>
          <p:cNvPr id="5" name="Text Placeholder 3">
            <a:extLst>
              <a:ext uri="{FF2B5EF4-FFF2-40B4-BE49-F238E27FC236}">
                <a16:creationId xmlns:a16="http://schemas.microsoft.com/office/drawing/2014/main" id="{00CC69A7-6FEC-45E3-8055-AA912B061849}"/>
              </a:ext>
            </a:extLst>
          </p:cNvPr>
          <p:cNvSpPr txBox="1">
            <a:spLocks/>
          </p:cNvSpPr>
          <p:nvPr/>
        </p:nvSpPr>
        <p:spPr>
          <a:xfrm>
            <a:off x="2417721" y="2694275"/>
            <a:ext cx="2417892"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2">
                    <a:lumMod val="75000"/>
                  </a:schemeClr>
                </a:solidFill>
                <a:latin typeface="Proxima Nova Rg"/>
              </a:rPr>
              <a:t>Robotic Process Automation</a:t>
            </a:r>
          </a:p>
        </p:txBody>
      </p:sp>
      <p:sp>
        <p:nvSpPr>
          <p:cNvPr id="17" name="Text Placeholder 3">
            <a:extLst>
              <a:ext uri="{FF2B5EF4-FFF2-40B4-BE49-F238E27FC236}">
                <a16:creationId xmlns:a16="http://schemas.microsoft.com/office/drawing/2014/main" id="{8E024980-CE1B-41C0-BB20-7C4C16DCA64B}"/>
              </a:ext>
            </a:extLst>
          </p:cNvPr>
          <p:cNvSpPr txBox="1">
            <a:spLocks/>
          </p:cNvSpPr>
          <p:nvPr/>
        </p:nvSpPr>
        <p:spPr>
          <a:xfrm>
            <a:off x="2417721" y="2936304"/>
            <a:ext cx="3120882"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2"/>
                </a:solidFill>
                <a:latin typeface="Proxima Nova Lt" panose="02000506030000020004" pitchFamily="50" charset="0"/>
              </a:rPr>
              <a:t>Rethink the types of tasks we allocate to human beings</a:t>
            </a:r>
          </a:p>
        </p:txBody>
      </p:sp>
      <p:grpSp>
        <p:nvGrpSpPr>
          <p:cNvPr id="1043" name="Graphic 34" descr="Robot">
            <a:extLst>
              <a:ext uri="{FF2B5EF4-FFF2-40B4-BE49-F238E27FC236}">
                <a16:creationId xmlns:a16="http://schemas.microsoft.com/office/drawing/2014/main" id="{29C05812-B353-4C28-840B-8AA287FCC12D}"/>
              </a:ext>
            </a:extLst>
          </p:cNvPr>
          <p:cNvGrpSpPr/>
          <p:nvPr/>
        </p:nvGrpSpPr>
        <p:grpSpPr>
          <a:xfrm>
            <a:off x="1694429" y="2675843"/>
            <a:ext cx="706870" cy="706870"/>
            <a:chOff x="839909" y="2819221"/>
            <a:chExt cx="706870" cy="706870"/>
          </a:xfrm>
          <a:solidFill>
            <a:schemeClr val="bg1">
              <a:lumMod val="65000"/>
            </a:schemeClr>
          </a:solidFill>
        </p:grpSpPr>
        <p:sp>
          <p:nvSpPr>
            <p:cNvPr id="1044" name="Freeform: Shape 1043">
              <a:extLst>
                <a:ext uri="{FF2B5EF4-FFF2-40B4-BE49-F238E27FC236}">
                  <a16:creationId xmlns:a16="http://schemas.microsoft.com/office/drawing/2014/main" id="{9016D5AA-9129-483C-AF37-171CB216266F}"/>
                </a:ext>
              </a:extLst>
            </p:cNvPr>
            <p:cNvSpPr/>
            <p:nvPr/>
          </p:nvSpPr>
          <p:spPr>
            <a:xfrm>
              <a:off x="1016037" y="3349373"/>
              <a:ext cx="353434" cy="110448"/>
            </a:xfrm>
            <a:custGeom>
              <a:avLst/>
              <a:gdLst>
                <a:gd name="connsiteX0" fmla="*/ 298211 w 353434"/>
                <a:gd name="connsiteY0" fmla="*/ 0 h 110448"/>
                <a:gd name="connsiteX1" fmla="*/ 55224 w 353434"/>
                <a:gd name="connsiteY1" fmla="*/ 0 h 110448"/>
                <a:gd name="connsiteX2" fmla="*/ 0 w 353434"/>
                <a:gd name="connsiteY2" fmla="*/ 55224 h 110448"/>
                <a:gd name="connsiteX3" fmla="*/ 55224 w 353434"/>
                <a:gd name="connsiteY3" fmla="*/ 110448 h 110448"/>
                <a:gd name="connsiteX4" fmla="*/ 298211 w 353434"/>
                <a:gd name="connsiteY4" fmla="*/ 110448 h 110448"/>
                <a:gd name="connsiteX5" fmla="*/ 353435 w 353434"/>
                <a:gd name="connsiteY5" fmla="*/ 55224 h 110448"/>
                <a:gd name="connsiteX6" fmla="*/ 298211 w 353434"/>
                <a:gd name="connsiteY6" fmla="*/ 0 h 110448"/>
                <a:gd name="connsiteX7" fmla="*/ 69951 w 353434"/>
                <a:gd name="connsiteY7" fmla="*/ 77314 h 110448"/>
                <a:gd name="connsiteX8" fmla="*/ 47861 w 353434"/>
                <a:gd name="connsiteY8" fmla="*/ 55224 h 110448"/>
                <a:gd name="connsiteX9" fmla="*/ 69951 w 353434"/>
                <a:gd name="connsiteY9" fmla="*/ 33135 h 110448"/>
                <a:gd name="connsiteX10" fmla="*/ 92040 w 353434"/>
                <a:gd name="connsiteY10" fmla="*/ 55224 h 110448"/>
                <a:gd name="connsiteX11" fmla="*/ 69951 w 353434"/>
                <a:gd name="connsiteY11" fmla="*/ 77314 h 110448"/>
                <a:gd name="connsiteX12" fmla="*/ 176717 w 353434"/>
                <a:gd name="connsiteY12" fmla="*/ 77314 h 110448"/>
                <a:gd name="connsiteX13" fmla="*/ 154628 w 353434"/>
                <a:gd name="connsiteY13" fmla="*/ 55224 h 110448"/>
                <a:gd name="connsiteX14" fmla="*/ 176717 w 353434"/>
                <a:gd name="connsiteY14" fmla="*/ 33135 h 110448"/>
                <a:gd name="connsiteX15" fmla="*/ 198807 w 353434"/>
                <a:gd name="connsiteY15" fmla="*/ 55224 h 110448"/>
                <a:gd name="connsiteX16" fmla="*/ 176717 w 353434"/>
                <a:gd name="connsiteY16" fmla="*/ 77314 h 110448"/>
                <a:gd name="connsiteX17" fmla="*/ 283484 w 353434"/>
                <a:gd name="connsiteY17" fmla="*/ 77314 h 110448"/>
                <a:gd name="connsiteX18" fmla="*/ 261395 w 353434"/>
                <a:gd name="connsiteY18" fmla="*/ 55224 h 110448"/>
                <a:gd name="connsiteX19" fmla="*/ 283484 w 353434"/>
                <a:gd name="connsiteY19" fmla="*/ 33135 h 110448"/>
                <a:gd name="connsiteX20" fmla="*/ 305574 w 353434"/>
                <a:gd name="connsiteY20" fmla="*/ 55224 h 110448"/>
                <a:gd name="connsiteX21" fmla="*/ 283484 w 353434"/>
                <a:gd name="connsiteY21" fmla="*/ 77314 h 11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434" h="110448">
                  <a:moveTo>
                    <a:pt x="298211" y="0"/>
                  </a:moveTo>
                  <a:lnTo>
                    <a:pt x="55224" y="0"/>
                  </a:lnTo>
                  <a:cubicBezTo>
                    <a:pt x="24725" y="0"/>
                    <a:pt x="0" y="24725"/>
                    <a:pt x="0" y="55224"/>
                  </a:cubicBezTo>
                  <a:cubicBezTo>
                    <a:pt x="0" y="85723"/>
                    <a:pt x="24725" y="110448"/>
                    <a:pt x="55224" y="110448"/>
                  </a:cubicBezTo>
                  <a:lnTo>
                    <a:pt x="298211" y="110448"/>
                  </a:lnTo>
                  <a:cubicBezTo>
                    <a:pt x="328710" y="110448"/>
                    <a:pt x="353435" y="85723"/>
                    <a:pt x="353435" y="55224"/>
                  </a:cubicBezTo>
                  <a:cubicBezTo>
                    <a:pt x="353435" y="24725"/>
                    <a:pt x="328710" y="0"/>
                    <a:pt x="298211" y="0"/>
                  </a:cubicBezTo>
                  <a:close/>
                  <a:moveTo>
                    <a:pt x="69951" y="77314"/>
                  </a:moveTo>
                  <a:cubicBezTo>
                    <a:pt x="57751" y="77314"/>
                    <a:pt x="47861" y="67424"/>
                    <a:pt x="47861" y="55224"/>
                  </a:cubicBezTo>
                  <a:cubicBezTo>
                    <a:pt x="47861" y="43024"/>
                    <a:pt x="57751" y="33135"/>
                    <a:pt x="69951" y="33135"/>
                  </a:cubicBezTo>
                  <a:cubicBezTo>
                    <a:pt x="82151" y="33135"/>
                    <a:pt x="92040" y="43024"/>
                    <a:pt x="92040" y="55224"/>
                  </a:cubicBezTo>
                  <a:cubicBezTo>
                    <a:pt x="92040" y="67424"/>
                    <a:pt x="82151" y="77314"/>
                    <a:pt x="69951" y="77314"/>
                  </a:cubicBezTo>
                  <a:close/>
                  <a:moveTo>
                    <a:pt x="176717" y="77314"/>
                  </a:moveTo>
                  <a:cubicBezTo>
                    <a:pt x="164517" y="77314"/>
                    <a:pt x="154628" y="67424"/>
                    <a:pt x="154628" y="55224"/>
                  </a:cubicBezTo>
                  <a:cubicBezTo>
                    <a:pt x="154628" y="43024"/>
                    <a:pt x="164517" y="33135"/>
                    <a:pt x="176717" y="33135"/>
                  </a:cubicBezTo>
                  <a:cubicBezTo>
                    <a:pt x="188918" y="33135"/>
                    <a:pt x="198807" y="43024"/>
                    <a:pt x="198807" y="55224"/>
                  </a:cubicBezTo>
                  <a:cubicBezTo>
                    <a:pt x="198807" y="67424"/>
                    <a:pt x="188918" y="77314"/>
                    <a:pt x="176717" y="77314"/>
                  </a:cubicBezTo>
                  <a:close/>
                  <a:moveTo>
                    <a:pt x="283484" y="77314"/>
                  </a:moveTo>
                  <a:cubicBezTo>
                    <a:pt x="271284" y="77314"/>
                    <a:pt x="261395" y="67424"/>
                    <a:pt x="261395" y="55224"/>
                  </a:cubicBezTo>
                  <a:cubicBezTo>
                    <a:pt x="261395" y="43024"/>
                    <a:pt x="271284" y="33135"/>
                    <a:pt x="283484" y="33135"/>
                  </a:cubicBezTo>
                  <a:cubicBezTo>
                    <a:pt x="295684" y="33135"/>
                    <a:pt x="305574" y="43024"/>
                    <a:pt x="305574" y="55224"/>
                  </a:cubicBezTo>
                  <a:cubicBezTo>
                    <a:pt x="305574" y="67424"/>
                    <a:pt x="295684" y="77314"/>
                    <a:pt x="283484" y="77314"/>
                  </a:cubicBezTo>
                  <a:close/>
                </a:path>
              </a:pathLst>
            </a:custGeom>
            <a:solidFill>
              <a:schemeClr val="bg1">
                <a:lumMod val="50000"/>
              </a:schemeClr>
            </a:solidFill>
            <a:ln w="7342" cap="flat">
              <a:noFill/>
              <a:prstDash val="solid"/>
              <a:miter/>
            </a:ln>
          </p:spPr>
          <p:txBody>
            <a:bodyPr rtlCol="0" anchor="ctr"/>
            <a:lstStyle/>
            <a:p>
              <a:endParaRPr lang="en-GB"/>
            </a:p>
          </p:txBody>
        </p:sp>
        <p:sp>
          <p:nvSpPr>
            <p:cNvPr id="1045" name="Freeform: Shape 1044">
              <a:extLst>
                <a:ext uri="{FF2B5EF4-FFF2-40B4-BE49-F238E27FC236}">
                  <a16:creationId xmlns:a16="http://schemas.microsoft.com/office/drawing/2014/main" id="{C9CD62F6-424E-479B-A00A-F2DD8DC23AD0}"/>
                </a:ext>
              </a:extLst>
            </p:cNvPr>
            <p:cNvSpPr/>
            <p:nvPr/>
          </p:nvSpPr>
          <p:spPr>
            <a:xfrm>
              <a:off x="1221545" y="3014346"/>
              <a:ext cx="22089" cy="22089"/>
            </a:xfrm>
            <a:custGeom>
              <a:avLst/>
              <a:gdLst>
                <a:gd name="connsiteX0" fmla="*/ 22090 w 22089"/>
                <a:gd name="connsiteY0" fmla="*/ 11045 h 22089"/>
                <a:gd name="connsiteX1" fmla="*/ 11045 w 22089"/>
                <a:gd name="connsiteY1" fmla="*/ 22090 h 22089"/>
                <a:gd name="connsiteX2" fmla="*/ 0 w 22089"/>
                <a:gd name="connsiteY2" fmla="*/ 11045 h 22089"/>
                <a:gd name="connsiteX3" fmla="*/ 11045 w 22089"/>
                <a:gd name="connsiteY3" fmla="*/ 0 h 22089"/>
                <a:gd name="connsiteX4" fmla="*/ 22090 w 22089"/>
                <a:gd name="connsiteY4" fmla="*/ 11045 h 22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9" h="22089">
                  <a:moveTo>
                    <a:pt x="22090" y="11045"/>
                  </a:moveTo>
                  <a:cubicBezTo>
                    <a:pt x="22090" y="17145"/>
                    <a:pt x="17145" y="22090"/>
                    <a:pt x="11045" y="22090"/>
                  </a:cubicBezTo>
                  <a:cubicBezTo>
                    <a:pt x="4945" y="22090"/>
                    <a:pt x="0" y="17145"/>
                    <a:pt x="0" y="11045"/>
                  </a:cubicBezTo>
                  <a:cubicBezTo>
                    <a:pt x="0" y="4945"/>
                    <a:pt x="4945" y="0"/>
                    <a:pt x="11045" y="0"/>
                  </a:cubicBezTo>
                  <a:cubicBezTo>
                    <a:pt x="17145" y="0"/>
                    <a:pt x="22090" y="4945"/>
                    <a:pt x="22090" y="11045"/>
                  </a:cubicBezTo>
                  <a:close/>
                </a:path>
              </a:pathLst>
            </a:custGeom>
            <a:grpFill/>
            <a:ln w="7342" cap="flat">
              <a:noFill/>
              <a:prstDash val="solid"/>
              <a:miter/>
            </a:ln>
          </p:spPr>
          <p:txBody>
            <a:bodyPr rtlCol="0" anchor="ctr"/>
            <a:lstStyle/>
            <a:p>
              <a:endParaRPr lang="en-GB"/>
            </a:p>
          </p:txBody>
        </p:sp>
        <p:sp>
          <p:nvSpPr>
            <p:cNvPr id="1046" name="Freeform: Shape 1045">
              <a:extLst>
                <a:ext uri="{FF2B5EF4-FFF2-40B4-BE49-F238E27FC236}">
                  <a16:creationId xmlns:a16="http://schemas.microsoft.com/office/drawing/2014/main" id="{C8F43801-4D50-4F6F-B74F-268DD203BE94}"/>
                </a:ext>
              </a:extLst>
            </p:cNvPr>
            <p:cNvSpPr/>
            <p:nvPr/>
          </p:nvSpPr>
          <p:spPr>
            <a:xfrm>
              <a:off x="1097622" y="2863291"/>
              <a:ext cx="191443" cy="235732"/>
            </a:xfrm>
            <a:custGeom>
              <a:avLst/>
              <a:gdLst>
                <a:gd name="connsiteX0" fmla="*/ 159119 w 191443"/>
                <a:gd name="connsiteY0" fmla="*/ 88467 h 235732"/>
                <a:gd name="connsiteX1" fmla="*/ 110448 w 191443"/>
                <a:gd name="connsiteY1" fmla="*/ 88467 h 235732"/>
                <a:gd name="connsiteX2" fmla="*/ 110448 w 191443"/>
                <a:gd name="connsiteY2" fmla="*/ 54965 h 235732"/>
                <a:gd name="connsiteX3" fmla="*/ 121229 w 191443"/>
                <a:gd name="connsiteY3" fmla="*/ 14731 h 235732"/>
                <a:gd name="connsiteX4" fmla="*/ 80996 w 191443"/>
                <a:gd name="connsiteY4" fmla="*/ 3951 h 235732"/>
                <a:gd name="connsiteX5" fmla="*/ 70215 w 191443"/>
                <a:gd name="connsiteY5" fmla="*/ 44184 h 235732"/>
                <a:gd name="connsiteX6" fmla="*/ 80996 w 191443"/>
                <a:gd name="connsiteY6" fmla="*/ 54965 h 235732"/>
                <a:gd name="connsiteX7" fmla="*/ 80996 w 191443"/>
                <a:gd name="connsiteY7" fmla="*/ 88467 h 235732"/>
                <a:gd name="connsiteX8" fmla="*/ 32325 w 191443"/>
                <a:gd name="connsiteY8" fmla="*/ 88467 h 235732"/>
                <a:gd name="connsiteX9" fmla="*/ 0 w 191443"/>
                <a:gd name="connsiteY9" fmla="*/ 120792 h 235732"/>
                <a:gd name="connsiteX10" fmla="*/ 0 w 191443"/>
                <a:gd name="connsiteY10" fmla="*/ 203408 h 235732"/>
                <a:gd name="connsiteX11" fmla="*/ 32325 w 191443"/>
                <a:gd name="connsiteY11" fmla="*/ 235732 h 235732"/>
                <a:gd name="connsiteX12" fmla="*/ 159119 w 191443"/>
                <a:gd name="connsiteY12" fmla="*/ 235732 h 235732"/>
                <a:gd name="connsiteX13" fmla="*/ 191444 w 191443"/>
                <a:gd name="connsiteY13" fmla="*/ 203408 h 235732"/>
                <a:gd name="connsiteX14" fmla="*/ 191444 w 191443"/>
                <a:gd name="connsiteY14" fmla="*/ 120792 h 235732"/>
                <a:gd name="connsiteX15" fmla="*/ 159119 w 191443"/>
                <a:gd name="connsiteY15" fmla="*/ 88467 h 235732"/>
                <a:gd name="connsiteX16" fmla="*/ 58906 w 191443"/>
                <a:gd name="connsiteY16" fmla="*/ 184189 h 235732"/>
                <a:gd name="connsiteX17" fmla="*/ 36816 w 191443"/>
                <a:gd name="connsiteY17" fmla="*/ 162100 h 235732"/>
                <a:gd name="connsiteX18" fmla="*/ 58906 w 191443"/>
                <a:gd name="connsiteY18" fmla="*/ 140010 h 235732"/>
                <a:gd name="connsiteX19" fmla="*/ 80996 w 191443"/>
                <a:gd name="connsiteY19" fmla="*/ 162100 h 235732"/>
                <a:gd name="connsiteX20" fmla="*/ 58906 w 191443"/>
                <a:gd name="connsiteY20" fmla="*/ 184189 h 235732"/>
                <a:gd name="connsiteX21" fmla="*/ 132538 w 191443"/>
                <a:gd name="connsiteY21" fmla="*/ 184189 h 235732"/>
                <a:gd name="connsiteX22" fmla="*/ 110448 w 191443"/>
                <a:gd name="connsiteY22" fmla="*/ 162100 h 235732"/>
                <a:gd name="connsiteX23" fmla="*/ 132538 w 191443"/>
                <a:gd name="connsiteY23" fmla="*/ 140010 h 235732"/>
                <a:gd name="connsiteX24" fmla="*/ 154628 w 191443"/>
                <a:gd name="connsiteY24" fmla="*/ 162100 h 235732"/>
                <a:gd name="connsiteX25" fmla="*/ 132538 w 191443"/>
                <a:gd name="connsiteY25" fmla="*/ 184189 h 23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1443" h="235732">
                  <a:moveTo>
                    <a:pt x="159119" y="88467"/>
                  </a:moveTo>
                  <a:lnTo>
                    <a:pt x="110448" y="88467"/>
                  </a:lnTo>
                  <a:lnTo>
                    <a:pt x="110448" y="54965"/>
                  </a:lnTo>
                  <a:cubicBezTo>
                    <a:pt x="124536" y="46831"/>
                    <a:pt x="129362" y="28818"/>
                    <a:pt x="121229" y="14731"/>
                  </a:cubicBezTo>
                  <a:cubicBezTo>
                    <a:pt x="113096" y="644"/>
                    <a:pt x="95083" y="-4182"/>
                    <a:pt x="80996" y="3951"/>
                  </a:cubicBezTo>
                  <a:cubicBezTo>
                    <a:pt x="66908" y="12084"/>
                    <a:pt x="62082" y="30097"/>
                    <a:pt x="70215" y="44184"/>
                  </a:cubicBezTo>
                  <a:cubicBezTo>
                    <a:pt x="72800" y="48662"/>
                    <a:pt x="76518" y="52380"/>
                    <a:pt x="80996" y="54965"/>
                  </a:cubicBezTo>
                  <a:lnTo>
                    <a:pt x="80996" y="88467"/>
                  </a:lnTo>
                  <a:lnTo>
                    <a:pt x="32325" y="88467"/>
                  </a:lnTo>
                  <a:cubicBezTo>
                    <a:pt x="14489" y="88508"/>
                    <a:pt x="41" y="102957"/>
                    <a:pt x="0" y="120792"/>
                  </a:cubicBezTo>
                  <a:lnTo>
                    <a:pt x="0" y="203408"/>
                  </a:lnTo>
                  <a:cubicBezTo>
                    <a:pt x="41" y="221243"/>
                    <a:pt x="14489" y="235692"/>
                    <a:pt x="32325" y="235732"/>
                  </a:cubicBezTo>
                  <a:lnTo>
                    <a:pt x="159119" y="235732"/>
                  </a:lnTo>
                  <a:cubicBezTo>
                    <a:pt x="176955" y="235692"/>
                    <a:pt x="191403" y="221243"/>
                    <a:pt x="191444" y="203408"/>
                  </a:cubicBezTo>
                  <a:lnTo>
                    <a:pt x="191444" y="120792"/>
                  </a:lnTo>
                  <a:cubicBezTo>
                    <a:pt x="191403" y="102957"/>
                    <a:pt x="176955" y="88508"/>
                    <a:pt x="159119" y="88467"/>
                  </a:cubicBezTo>
                  <a:close/>
                  <a:moveTo>
                    <a:pt x="58906" y="184189"/>
                  </a:moveTo>
                  <a:cubicBezTo>
                    <a:pt x="46706" y="184189"/>
                    <a:pt x="36816" y="174300"/>
                    <a:pt x="36816" y="162100"/>
                  </a:cubicBezTo>
                  <a:cubicBezTo>
                    <a:pt x="36816" y="149900"/>
                    <a:pt x="46706" y="140010"/>
                    <a:pt x="58906" y="140010"/>
                  </a:cubicBezTo>
                  <a:cubicBezTo>
                    <a:pt x="71106" y="140010"/>
                    <a:pt x="80996" y="149900"/>
                    <a:pt x="80996" y="162100"/>
                  </a:cubicBezTo>
                  <a:cubicBezTo>
                    <a:pt x="80996" y="174300"/>
                    <a:pt x="71106" y="184189"/>
                    <a:pt x="58906" y="184189"/>
                  </a:cubicBezTo>
                  <a:close/>
                  <a:moveTo>
                    <a:pt x="132538" y="184189"/>
                  </a:moveTo>
                  <a:cubicBezTo>
                    <a:pt x="120338" y="184189"/>
                    <a:pt x="110448" y="174300"/>
                    <a:pt x="110448" y="162100"/>
                  </a:cubicBezTo>
                  <a:cubicBezTo>
                    <a:pt x="110448" y="149900"/>
                    <a:pt x="120338" y="140010"/>
                    <a:pt x="132538" y="140010"/>
                  </a:cubicBezTo>
                  <a:cubicBezTo>
                    <a:pt x="144738" y="140010"/>
                    <a:pt x="154628" y="149900"/>
                    <a:pt x="154628" y="162100"/>
                  </a:cubicBezTo>
                  <a:cubicBezTo>
                    <a:pt x="154628" y="174300"/>
                    <a:pt x="144738" y="184189"/>
                    <a:pt x="132538" y="184189"/>
                  </a:cubicBezTo>
                  <a:close/>
                </a:path>
              </a:pathLst>
            </a:custGeom>
            <a:solidFill>
              <a:schemeClr val="accent6"/>
            </a:solidFill>
            <a:ln w="7342" cap="flat">
              <a:noFill/>
              <a:prstDash val="solid"/>
              <a:miter/>
            </a:ln>
          </p:spPr>
          <p:txBody>
            <a:bodyPr rtlCol="0" anchor="ctr"/>
            <a:lstStyle/>
            <a:p>
              <a:endParaRPr lang="en-GB"/>
            </a:p>
          </p:txBody>
        </p:sp>
        <p:sp>
          <p:nvSpPr>
            <p:cNvPr id="1047" name="Freeform: Shape 1046">
              <a:extLst>
                <a:ext uri="{FF2B5EF4-FFF2-40B4-BE49-F238E27FC236}">
                  <a16:creationId xmlns:a16="http://schemas.microsoft.com/office/drawing/2014/main" id="{0A4EF0A8-BFD4-4E35-A758-335D3F35E4E6}"/>
                </a:ext>
              </a:extLst>
            </p:cNvPr>
            <p:cNvSpPr/>
            <p:nvPr/>
          </p:nvSpPr>
          <p:spPr>
            <a:xfrm>
              <a:off x="1147912" y="3014346"/>
              <a:ext cx="22089" cy="22089"/>
            </a:xfrm>
            <a:custGeom>
              <a:avLst/>
              <a:gdLst>
                <a:gd name="connsiteX0" fmla="*/ 22090 w 22089"/>
                <a:gd name="connsiteY0" fmla="*/ 11045 h 22089"/>
                <a:gd name="connsiteX1" fmla="*/ 11045 w 22089"/>
                <a:gd name="connsiteY1" fmla="*/ 22090 h 22089"/>
                <a:gd name="connsiteX2" fmla="*/ 0 w 22089"/>
                <a:gd name="connsiteY2" fmla="*/ 11045 h 22089"/>
                <a:gd name="connsiteX3" fmla="*/ 11045 w 22089"/>
                <a:gd name="connsiteY3" fmla="*/ 0 h 22089"/>
                <a:gd name="connsiteX4" fmla="*/ 22090 w 22089"/>
                <a:gd name="connsiteY4" fmla="*/ 11045 h 22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9" h="22089">
                  <a:moveTo>
                    <a:pt x="22090" y="11045"/>
                  </a:moveTo>
                  <a:cubicBezTo>
                    <a:pt x="22090" y="17145"/>
                    <a:pt x="17145" y="22090"/>
                    <a:pt x="11045" y="22090"/>
                  </a:cubicBezTo>
                  <a:cubicBezTo>
                    <a:pt x="4945" y="22090"/>
                    <a:pt x="0" y="17145"/>
                    <a:pt x="0" y="11045"/>
                  </a:cubicBezTo>
                  <a:cubicBezTo>
                    <a:pt x="0" y="4945"/>
                    <a:pt x="4945" y="0"/>
                    <a:pt x="11045" y="0"/>
                  </a:cubicBezTo>
                  <a:cubicBezTo>
                    <a:pt x="17145" y="0"/>
                    <a:pt x="22090" y="4945"/>
                    <a:pt x="22090" y="11045"/>
                  </a:cubicBezTo>
                  <a:close/>
                </a:path>
              </a:pathLst>
            </a:custGeom>
            <a:grpFill/>
            <a:ln w="7342" cap="flat">
              <a:noFill/>
              <a:prstDash val="solid"/>
              <a:miter/>
            </a:ln>
          </p:spPr>
          <p:txBody>
            <a:bodyPr rtlCol="0" anchor="ctr"/>
            <a:lstStyle/>
            <a:p>
              <a:endParaRPr lang="en-GB"/>
            </a:p>
          </p:txBody>
        </p:sp>
        <p:sp>
          <p:nvSpPr>
            <p:cNvPr id="1048" name="Freeform: Shape 1047">
              <a:extLst>
                <a:ext uri="{FF2B5EF4-FFF2-40B4-BE49-F238E27FC236}">
                  <a16:creationId xmlns:a16="http://schemas.microsoft.com/office/drawing/2014/main" id="{664193E3-545E-4C9C-9C9E-603A1C94FB6E}"/>
                </a:ext>
              </a:extLst>
            </p:cNvPr>
            <p:cNvSpPr/>
            <p:nvPr/>
          </p:nvSpPr>
          <p:spPr>
            <a:xfrm>
              <a:off x="955385" y="3022961"/>
              <a:ext cx="462501" cy="306678"/>
            </a:xfrm>
            <a:custGeom>
              <a:avLst/>
              <a:gdLst>
                <a:gd name="connsiteX0" fmla="*/ 429403 w 462501"/>
                <a:gd name="connsiteY0" fmla="*/ 229365 h 306678"/>
                <a:gd name="connsiteX1" fmla="*/ 429403 w 462501"/>
                <a:gd name="connsiteY1" fmla="*/ 168029 h 306678"/>
                <a:gd name="connsiteX2" fmla="*/ 396342 w 462501"/>
                <a:gd name="connsiteY2" fmla="*/ 134968 h 306678"/>
                <a:gd name="connsiteX3" fmla="*/ 355771 w 462501"/>
                <a:gd name="connsiteY3" fmla="*/ 134968 h 306678"/>
                <a:gd name="connsiteX4" fmla="*/ 355771 w 462501"/>
                <a:gd name="connsiteY4" fmla="*/ 98152 h 306678"/>
                <a:gd name="connsiteX5" fmla="*/ 120147 w 462501"/>
                <a:gd name="connsiteY5" fmla="*/ 98152 h 306678"/>
                <a:gd name="connsiteX6" fmla="*/ 120147 w 462501"/>
                <a:gd name="connsiteY6" fmla="*/ 142331 h 306678"/>
                <a:gd name="connsiteX7" fmla="*/ 64849 w 462501"/>
                <a:gd name="connsiteY7" fmla="*/ 142331 h 306678"/>
                <a:gd name="connsiteX8" fmla="*/ 61241 w 462501"/>
                <a:gd name="connsiteY8" fmla="*/ 138723 h 306678"/>
                <a:gd name="connsiteX9" fmla="*/ 61241 w 462501"/>
                <a:gd name="connsiteY9" fmla="*/ 77682 h 306678"/>
                <a:gd name="connsiteX10" fmla="*/ 93537 w 462501"/>
                <a:gd name="connsiteY10" fmla="*/ 18317 h 306678"/>
                <a:gd name="connsiteX11" fmla="*/ 83331 w 462501"/>
                <a:gd name="connsiteY11" fmla="*/ 0 h 306678"/>
                <a:gd name="connsiteX12" fmla="*/ 61241 w 462501"/>
                <a:gd name="connsiteY12" fmla="*/ 19586 h 306678"/>
                <a:gd name="connsiteX13" fmla="*/ 66175 w 462501"/>
                <a:gd name="connsiteY13" fmla="*/ 31883 h 306678"/>
                <a:gd name="connsiteX14" fmla="*/ 47667 w 462501"/>
                <a:gd name="connsiteY14" fmla="*/ 50191 h 306678"/>
                <a:gd name="connsiteX15" fmla="*/ 29359 w 462501"/>
                <a:gd name="connsiteY15" fmla="*/ 31682 h 306678"/>
                <a:gd name="connsiteX16" fmla="*/ 33850 w 462501"/>
                <a:gd name="connsiteY16" fmla="*/ 19733 h 306678"/>
                <a:gd name="connsiteX17" fmla="*/ 11761 w 462501"/>
                <a:gd name="connsiteY17" fmla="*/ 368 h 306678"/>
                <a:gd name="connsiteX18" fmla="*/ 16439 w 462501"/>
                <a:gd name="connsiteY18" fmla="*/ 67892 h 306678"/>
                <a:gd name="connsiteX19" fmla="*/ 31789 w 462501"/>
                <a:gd name="connsiteY19" fmla="*/ 76872 h 306678"/>
                <a:gd name="connsiteX20" fmla="*/ 31789 w 462501"/>
                <a:gd name="connsiteY20" fmla="*/ 138723 h 306678"/>
                <a:gd name="connsiteX21" fmla="*/ 64849 w 462501"/>
                <a:gd name="connsiteY21" fmla="*/ 171784 h 306678"/>
                <a:gd name="connsiteX22" fmla="*/ 120147 w 462501"/>
                <a:gd name="connsiteY22" fmla="*/ 171784 h 306678"/>
                <a:gd name="connsiteX23" fmla="*/ 120147 w 462501"/>
                <a:gd name="connsiteY23" fmla="*/ 304322 h 306678"/>
                <a:gd name="connsiteX24" fmla="*/ 355771 w 462501"/>
                <a:gd name="connsiteY24" fmla="*/ 304322 h 306678"/>
                <a:gd name="connsiteX25" fmla="*/ 355771 w 462501"/>
                <a:gd name="connsiteY25" fmla="*/ 164421 h 306678"/>
                <a:gd name="connsiteX26" fmla="*/ 396342 w 462501"/>
                <a:gd name="connsiteY26" fmla="*/ 164421 h 306678"/>
                <a:gd name="connsiteX27" fmla="*/ 399950 w 462501"/>
                <a:gd name="connsiteY27" fmla="*/ 168029 h 306678"/>
                <a:gd name="connsiteX28" fmla="*/ 399950 w 462501"/>
                <a:gd name="connsiteY28" fmla="*/ 229365 h 306678"/>
                <a:gd name="connsiteX29" fmla="*/ 369144 w 462501"/>
                <a:gd name="connsiteY29" fmla="*/ 289633 h 306678"/>
                <a:gd name="connsiteX30" fmla="*/ 378891 w 462501"/>
                <a:gd name="connsiteY30" fmla="*/ 306679 h 306678"/>
                <a:gd name="connsiteX31" fmla="*/ 400981 w 462501"/>
                <a:gd name="connsiteY31" fmla="*/ 287092 h 306678"/>
                <a:gd name="connsiteX32" fmla="*/ 396268 w 462501"/>
                <a:gd name="connsiteY32" fmla="*/ 274869 h 306678"/>
                <a:gd name="connsiteX33" fmla="*/ 414692 w 462501"/>
                <a:gd name="connsiteY33" fmla="*/ 256477 h 306678"/>
                <a:gd name="connsiteX34" fmla="*/ 433085 w 462501"/>
                <a:gd name="connsiteY34" fmla="*/ 274900 h 306678"/>
                <a:gd name="connsiteX35" fmla="*/ 428519 w 462501"/>
                <a:gd name="connsiteY35" fmla="*/ 287019 h 306678"/>
                <a:gd name="connsiteX36" fmla="*/ 450609 w 462501"/>
                <a:gd name="connsiteY36" fmla="*/ 306384 h 306678"/>
                <a:gd name="connsiteX37" fmla="*/ 446259 w 462501"/>
                <a:gd name="connsiteY37" fmla="*/ 238943 h 306678"/>
                <a:gd name="connsiteX38" fmla="*/ 429403 w 462501"/>
                <a:gd name="connsiteY38" fmla="*/ 229365 h 306678"/>
                <a:gd name="connsiteX39" fmla="*/ 326318 w 462501"/>
                <a:gd name="connsiteY39" fmla="*/ 201237 h 306678"/>
                <a:gd name="connsiteX40" fmla="*/ 305848 w 462501"/>
                <a:gd name="connsiteY40" fmla="*/ 201237 h 306678"/>
                <a:gd name="connsiteX41" fmla="*/ 303860 w 462501"/>
                <a:gd name="connsiteY41" fmla="*/ 202047 h 306678"/>
                <a:gd name="connsiteX42" fmla="*/ 281328 w 462501"/>
                <a:gd name="connsiteY42" fmla="*/ 225094 h 306678"/>
                <a:gd name="connsiteX43" fmla="*/ 264172 w 462501"/>
                <a:gd name="connsiteY43" fmla="*/ 184449 h 306678"/>
                <a:gd name="connsiteX44" fmla="*/ 232142 w 462501"/>
                <a:gd name="connsiteY44" fmla="*/ 250718 h 306678"/>
                <a:gd name="connsiteX45" fmla="*/ 209684 w 462501"/>
                <a:gd name="connsiteY45" fmla="*/ 164421 h 306678"/>
                <a:gd name="connsiteX46" fmla="*/ 192381 w 462501"/>
                <a:gd name="connsiteY46" fmla="*/ 201237 h 306678"/>
                <a:gd name="connsiteX47" fmla="*/ 156963 w 462501"/>
                <a:gd name="connsiteY47" fmla="*/ 201237 h 306678"/>
                <a:gd name="connsiteX48" fmla="*/ 156963 w 462501"/>
                <a:gd name="connsiteY48" fmla="*/ 186511 h 306678"/>
                <a:gd name="connsiteX49" fmla="*/ 183029 w 462501"/>
                <a:gd name="connsiteY49" fmla="*/ 186511 h 306678"/>
                <a:gd name="connsiteX50" fmla="*/ 213660 w 462501"/>
                <a:gd name="connsiteY50" fmla="*/ 121346 h 306678"/>
                <a:gd name="connsiteX51" fmla="*/ 236339 w 462501"/>
                <a:gd name="connsiteY51" fmla="*/ 208085 h 306678"/>
                <a:gd name="connsiteX52" fmla="*/ 265129 w 462501"/>
                <a:gd name="connsiteY52" fmla="*/ 149179 h 306678"/>
                <a:gd name="connsiteX53" fmla="*/ 286335 w 462501"/>
                <a:gd name="connsiteY53" fmla="*/ 199396 h 306678"/>
                <a:gd name="connsiteX54" fmla="*/ 293699 w 462501"/>
                <a:gd name="connsiteY54" fmla="*/ 192033 h 306678"/>
                <a:gd name="connsiteX55" fmla="*/ 305848 w 462501"/>
                <a:gd name="connsiteY55" fmla="*/ 186511 h 306678"/>
                <a:gd name="connsiteX56" fmla="*/ 326318 w 462501"/>
                <a:gd name="connsiteY56" fmla="*/ 186511 h 30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62501" h="306678">
                  <a:moveTo>
                    <a:pt x="429403" y="229365"/>
                  </a:moveTo>
                  <a:lnTo>
                    <a:pt x="429403" y="168029"/>
                  </a:lnTo>
                  <a:cubicBezTo>
                    <a:pt x="429403" y="149770"/>
                    <a:pt x="414601" y="134968"/>
                    <a:pt x="396342" y="134968"/>
                  </a:cubicBezTo>
                  <a:lnTo>
                    <a:pt x="355771" y="134968"/>
                  </a:lnTo>
                  <a:lnTo>
                    <a:pt x="355771" y="98152"/>
                  </a:lnTo>
                  <a:lnTo>
                    <a:pt x="120147" y="98152"/>
                  </a:lnTo>
                  <a:lnTo>
                    <a:pt x="120147" y="142331"/>
                  </a:lnTo>
                  <a:lnTo>
                    <a:pt x="64849" y="142331"/>
                  </a:lnTo>
                  <a:cubicBezTo>
                    <a:pt x="62857" y="142331"/>
                    <a:pt x="61241" y="140716"/>
                    <a:pt x="61241" y="138723"/>
                  </a:cubicBezTo>
                  <a:lnTo>
                    <a:pt x="61241" y="77682"/>
                  </a:lnTo>
                  <a:cubicBezTo>
                    <a:pt x="86553" y="70207"/>
                    <a:pt x="101013" y="43628"/>
                    <a:pt x="93537" y="18317"/>
                  </a:cubicBezTo>
                  <a:cubicBezTo>
                    <a:pt x="91533" y="11531"/>
                    <a:pt x="88047" y="5275"/>
                    <a:pt x="83331" y="0"/>
                  </a:cubicBezTo>
                  <a:lnTo>
                    <a:pt x="61241" y="19586"/>
                  </a:lnTo>
                  <a:cubicBezTo>
                    <a:pt x="64331" y="22946"/>
                    <a:pt x="66086" y="27319"/>
                    <a:pt x="66175" y="31883"/>
                  </a:cubicBezTo>
                  <a:cubicBezTo>
                    <a:pt x="66120" y="42049"/>
                    <a:pt x="57833" y="50246"/>
                    <a:pt x="47667" y="50191"/>
                  </a:cubicBezTo>
                  <a:cubicBezTo>
                    <a:pt x="37500" y="50135"/>
                    <a:pt x="29304" y="41849"/>
                    <a:pt x="29359" y="31682"/>
                  </a:cubicBezTo>
                  <a:cubicBezTo>
                    <a:pt x="29383" y="27291"/>
                    <a:pt x="30976" y="23054"/>
                    <a:pt x="33850" y="19733"/>
                  </a:cubicBezTo>
                  <a:lnTo>
                    <a:pt x="11761" y="368"/>
                  </a:lnTo>
                  <a:cubicBezTo>
                    <a:pt x="-5594" y="20306"/>
                    <a:pt x="-3499" y="50538"/>
                    <a:pt x="16439" y="67892"/>
                  </a:cubicBezTo>
                  <a:cubicBezTo>
                    <a:pt x="20950" y="71818"/>
                    <a:pt x="26156" y="74864"/>
                    <a:pt x="31789" y="76872"/>
                  </a:cubicBezTo>
                  <a:lnTo>
                    <a:pt x="31789" y="138723"/>
                  </a:lnTo>
                  <a:cubicBezTo>
                    <a:pt x="31789" y="156983"/>
                    <a:pt x="46590" y="171784"/>
                    <a:pt x="64849" y="171784"/>
                  </a:cubicBezTo>
                  <a:lnTo>
                    <a:pt x="120147" y="171784"/>
                  </a:lnTo>
                  <a:lnTo>
                    <a:pt x="120147" y="304322"/>
                  </a:lnTo>
                  <a:lnTo>
                    <a:pt x="355771" y="304322"/>
                  </a:lnTo>
                  <a:lnTo>
                    <a:pt x="355771" y="164421"/>
                  </a:lnTo>
                  <a:lnTo>
                    <a:pt x="396342" y="164421"/>
                  </a:lnTo>
                  <a:cubicBezTo>
                    <a:pt x="398335" y="164421"/>
                    <a:pt x="399950" y="166036"/>
                    <a:pt x="399950" y="168029"/>
                  </a:cubicBezTo>
                  <a:lnTo>
                    <a:pt x="399950" y="229365"/>
                  </a:lnTo>
                  <a:cubicBezTo>
                    <a:pt x="374800" y="237500"/>
                    <a:pt x="361008" y="264484"/>
                    <a:pt x="369144" y="289633"/>
                  </a:cubicBezTo>
                  <a:cubicBezTo>
                    <a:pt x="371180" y="295927"/>
                    <a:pt x="374499" y="301731"/>
                    <a:pt x="378891" y="306679"/>
                  </a:cubicBezTo>
                  <a:lnTo>
                    <a:pt x="400981" y="287092"/>
                  </a:lnTo>
                  <a:cubicBezTo>
                    <a:pt x="397934" y="283752"/>
                    <a:pt x="396252" y="279390"/>
                    <a:pt x="396268" y="274869"/>
                  </a:cubicBezTo>
                  <a:cubicBezTo>
                    <a:pt x="396277" y="264703"/>
                    <a:pt x="404526" y="256468"/>
                    <a:pt x="414692" y="256477"/>
                  </a:cubicBezTo>
                  <a:cubicBezTo>
                    <a:pt x="424858" y="256486"/>
                    <a:pt x="433093" y="264734"/>
                    <a:pt x="433085" y="274900"/>
                  </a:cubicBezTo>
                  <a:cubicBezTo>
                    <a:pt x="433081" y="279359"/>
                    <a:pt x="431459" y="283665"/>
                    <a:pt x="428519" y="287019"/>
                  </a:cubicBezTo>
                  <a:lnTo>
                    <a:pt x="450609" y="306384"/>
                  </a:lnTo>
                  <a:cubicBezTo>
                    <a:pt x="468031" y="286559"/>
                    <a:pt x="466084" y="256365"/>
                    <a:pt x="446259" y="238943"/>
                  </a:cubicBezTo>
                  <a:cubicBezTo>
                    <a:pt x="441354" y="234632"/>
                    <a:pt x="435617" y="231372"/>
                    <a:pt x="429403" y="229365"/>
                  </a:cubicBezTo>
                  <a:close/>
                  <a:moveTo>
                    <a:pt x="326318" y="201237"/>
                  </a:moveTo>
                  <a:lnTo>
                    <a:pt x="305848" y="201237"/>
                  </a:lnTo>
                  <a:cubicBezTo>
                    <a:pt x="305136" y="201364"/>
                    <a:pt x="304459" y="201641"/>
                    <a:pt x="303860" y="202047"/>
                  </a:cubicBezTo>
                  <a:lnTo>
                    <a:pt x="281328" y="225094"/>
                  </a:lnTo>
                  <a:lnTo>
                    <a:pt x="264172" y="184449"/>
                  </a:lnTo>
                  <a:lnTo>
                    <a:pt x="232142" y="250718"/>
                  </a:lnTo>
                  <a:lnTo>
                    <a:pt x="209684" y="164421"/>
                  </a:lnTo>
                  <a:lnTo>
                    <a:pt x="192381" y="201237"/>
                  </a:lnTo>
                  <a:lnTo>
                    <a:pt x="156963" y="201237"/>
                  </a:lnTo>
                  <a:lnTo>
                    <a:pt x="156963" y="186511"/>
                  </a:lnTo>
                  <a:lnTo>
                    <a:pt x="183029" y="186511"/>
                  </a:lnTo>
                  <a:lnTo>
                    <a:pt x="213660" y="121346"/>
                  </a:lnTo>
                  <a:lnTo>
                    <a:pt x="236339" y="208085"/>
                  </a:lnTo>
                  <a:lnTo>
                    <a:pt x="265129" y="149179"/>
                  </a:lnTo>
                  <a:lnTo>
                    <a:pt x="286335" y="199396"/>
                  </a:lnTo>
                  <a:lnTo>
                    <a:pt x="293699" y="192033"/>
                  </a:lnTo>
                  <a:cubicBezTo>
                    <a:pt x="296932" y="188761"/>
                    <a:pt x="301257" y="186795"/>
                    <a:pt x="305848" y="186511"/>
                  </a:cubicBezTo>
                  <a:lnTo>
                    <a:pt x="326318" y="186511"/>
                  </a:lnTo>
                  <a:close/>
                </a:path>
              </a:pathLst>
            </a:custGeom>
            <a:grpFill/>
            <a:ln w="7342" cap="flat">
              <a:noFill/>
              <a:prstDash val="solid"/>
              <a:miter/>
            </a:ln>
          </p:spPr>
          <p:txBody>
            <a:bodyPr rtlCol="0" anchor="ctr"/>
            <a:lstStyle/>
            <a:p>
              <a:endParaRPr lang="en-GB"/>
            </a:p>
          </p:txBody>
        </p:sp>
      </p:grpSp>
      <p:sp>
        <p:nvSpPr>
          <p:cNvPr id="15" name="Text Placeholder 3">
            <a:extLst>
              <a:ext uri="{FF2B5EF4-FFF2-40B4-BE49-F238E27FC236}">
                <a16:creationId xmlns:a16="http://schemas.microsoft.com/office/drawing/2014/main" id="{9193E08F-973A-40CA-979C-0908CEA7CD27}"/>
              </a:ext>
            </a:extLst>
          </p:cNvPr>
          <p:cNvSpPr txBox="1">
            <a:spLocks/>
          </p:cNvSpPr>
          <p:nvPr/>
        </p:nvSpPr>
        <p:spPr>
          <a:xfrm>
            <a:off x="7232213" y="2708753"/>
            <a:ext cx="2686304"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chemeClr val="bg2">
                    <a:lumMod val="75000"/>
                  </a:schemeClr>
                </a:solidFill>
                <a:latin typeface="Proxima Nova Rg"/>
              </a:rPr>
              <a:t>Microsoft Power Platform</a:t>
            </a:r>
          </a:p>
        </p:txBody>
      </p:sp>
      <p:sp>
        <p:nvSpPr>
          <p:cNvPr id="26" name="Text Placeholder 3">
            <a:extLst>
              <a:ext uri="{FF2B5EF4-FFF2-40B4-BE49-F238E27FC236}">
                <a16:creationId xmlns:a16="http://schemas.microsoft.com/office/drawing/2014/main" id="{EFDE28A3-CB97-4ADA-9484-BDF178D3EBF4}"/>
              </a:ext>
            </a:extLst>
          </p:cNvPr>
          <p:cNvSpPr txBox="1">
            <a:spLocks/>
          </p:cNvSpPr>
          <p:nvPr/>
        </p:nvSpPr>
        <p:spPr>
          <a:xfrm>
            <a:off x="7232213" y="2950099"/>
            <a:ext cx="3220546" cy="21741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chemeClr val="bg2"/>
                </a:solidFill>
                <a:latin typeface="Proxima Nova Lt" panose="02000506030000020004" pitchFamily="50" charset="0"/>
              </a:rPr>
              <a:t>Power Apps, Power BI, Power Automate</a:t>
            </a:r>
          </a:p>
        </p:txBody>
      </p:sp>
      <p:pic>
        <p:nvPicPr>
          <p:cNvPr id="1049" name="Picture 10" descr="Power of Power Platform - Stay Ahead">
            <a:extLst>
              <a:ext uri="{FF2B5EF4-FFF2-40B4-BE49-F238E27FC236}">
                <a16:creationId xmlns:a16="http://schemas.microsoft.com/office/drawing/2014/main" id="{4B4CEAE7-FF7C-48C8-8046-653ADFCADF9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66600" y="2732804"/>
            <a:ext cx="629465" cy="55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050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3F0C84-8D33-40A6-89B7-E489171577AF}"/>
              </a:ext>
            </a:extLst>
          </p:cNvPr>
          <p:cNvSpPr>
            <a:spLocks noGrp="1"/>
          </p:cNvSpPr>
          <p:nvPr>
            <p:ph type="body" sz="quarter" idx="13"/>
          </p:nvPr>
        </p:nvSpPr>
        <p:spPr/>
        <p:txBody>
          <a:bodyPr/>
          <a:lstStyle/>
          <a:p>
            <a:r>
              <a:rPr lang="en-GB" dirty="0"/>
              <a:t>MRI Support &amp; Services</a:t>
            </a:r>
            <a:endParaRPr lang="en-US" dirty="0"/>
          </a:p>
        </p:txBody>
      </p:sp>
    </p:spTree>
    <p:extLst>
      <p:ext uri="{BB962C8B-B14F-4D97-AF65-F5344CB8AC3E}">
        <p14:creationId xmlns:p14="http://schemas.microsoft.com/office/powerpoint/2010/main" val="594746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BB3B817E-2BEB-484F-9C1A-F4CB9C39B7A7}"/>
              </a:ext>
            </a:extLst>
          </p:cNvPr>
          <p:cNvSpPr/>
          <p:nvPr/>
        </p:nvSpPr>
        <p:spPr>
          <a:xfrm>
            <a:off x="1366855" y="2055434"/>
            <a:ext cx="2776751" cy="39600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5C4199CE-D460-49D0-B96C-1B0C2C9AC7A6}"/>
              </a:ext>
            </a:extLst>
          </p:cNvPr>
          <p:cNvSpPr>
            <a:spLocks noGrp="1"/>
          </p:cNvSpPr>
          <p:nvPr>
            <p:ph type="body" sz="quarter" idx="12"/>
          </p:nvPr>
        </p:nvSpPr>
        <p:spPr/>
        <p:txBody>
          <a:bodyPr/>
          <a:lstStyle/>
          <a:p>
            <a:r>
              <a:rPr lang="en-GB" dirty="0"/>
              <a:t>Trusted solutions from the first globally certified MRI Services Partner</a:t>
            </a:r>
          </a:p>
        </p:txBody>
      </p:sp>
      <p:sp>
        <p:nvSpPr>
          <p:cNvPr id="3" name="Text Placeholder 2">
            <a:extLst>
              <a:ext uri="{FF2B5EF4-FFF2-40B4-BE49-F238E27FC236}">
                <a16:creationId xmlns:a16="http://schemas.microsoft.com/office/drawing/2014/main" id="{AA6D2A81-8048-45CB-A49C-BAA16ED65D80}"/>
              </a:ext>
            </a:extLst>
          </p:cNvPr>
          <p:cNvSpPr>
            <a:spLocks noGrp="1"/>
          </p:cNvSpPr>
          <p:nvPr>
            <p:ph type="body" sz="quarter" idx="11"/>
          </p:nvPr>
        </p:nvSpPr>
        <p:spPr/>
        <p:txBody>
          <a:bodyPr/>
          <a:lstStyle/>
          <a:p>
            <a:r>
              <a:rPr lang="en-GB"/>
              <a:t>MRI Support &amp; Services</a:t>
            </a:r>
          </a:p>
        </p:txBody>
      </p:sp>
      <p:sp>
        <p:nvSpPr>
          <p:cNvPr id="6" name="Text Placeholder 3">
            <a:extLst>
              <a:ext uri="{FF2B5EF4-FFF2-40B4-BE49-F238E27FC236}">
                <a16:creationId xmlns:a16="http://schemas.microsoft.com/office/drawing/2014/main" id="{324AB306-5C42-45D2-B8AF-C37B78A7D095}"/>
              </a:ext>
            </a:extLst>
          </p:cNvPr>
          <p:cNvSpPr txBox="1">
            <a:spLocks/>
          </p:cNvSpPr>
          <p:nvPr/>
        </p:nvSpPr>
        <p:spPr>
          <a:xfrm>
            <a:off x="1923454" y="3042890"/>
            <a:ext cx="1874326"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Years of </a:t>
            </a:r>
          </a:p>
          <a:p>
            <a:pPr marL="0" indent="0" algn="r">
              <a:spcBef>
                <a:spcPts val="0"/>
              </a:spcBef>
              <a:buNone/>
            </a:pPr>
            <a:r>
              <a:rPr lang="en-US" sz="1400">
                <a:solidFill>
                  <a:schemeClr val="tx1">
                    <a:lumMod val="65000"/>
                    <a:lumOff val="35000"/>
                  </a:schemeClr>
                </a:solidFill>
                <a:latin typeface="Proxima Nova Lt" panose="02000506030000020004" pitchFamily="50" charset="0"/>
              </a:rPr>
              <a:t>MRI Experience</a:t>
            </a:r>
          </a:p>
        </p:txBody>
      </p:sp>
      <p:sp>
        <p:nvSpPr>
          <p:cNvPr id="7" name="Text Placeholder 3">
            <a:extLst>
              <a:ext uri="{FF2B5EF4-FFF2-40B4-BE49-F238E27FC236}">
                <a16:creationId xmlns:a16="http://schemas.microsoft.com/office/drawing/2014/main" id="{E2E7A81A-E619-4783-BB83-EC86104E86C2}"/>
              </a:ext>
            </a:extLst>
          </p:cNvPr>
          <p:cNvSpPr txBox="1">
            <a:spLocks/>
          </p:cNvSpPr>
          <p:nvPr/>
        </p:nvSpPr>
        <p:spPr>
          <a:xfrm>
            <a:off x="1982177" y="2352027"/>
            <a:ext cx="1874326" cy="7402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6000">
                <a:solidFill>
                  <a:schemeClr val="accent6"/>
                </a:solidFill>
                <a:latin typeface="Proxima Nova Rg" panose="02000506030000020004" pitchFamily="50" charset="0"/>
              </a:rPr>
              <a:t>10+</a:t>
            </a:r>
          </a:p>
        </p:txBody>
      </p:sp>
      <p:sp>
        <p:nvSpPr>
          <p:cNvPr id="8" name="Text Placeholder 3">
            <a:extLst>
              <a:ext uri="{FF2B5EF4-FFF2-40B4-BE49-F238E27FC236}">
                <a16:creationId xmlns:a16="http://schemas.microsoft.com/office/drawing/2014/main" id="{09528822-EA18-471D-B022-F40A3153B4FF}"/>
              </a:ext>
            </a:extLst>
          </p:cNvPr>
          <p:cNvSpPr txBox="1">
            <a:spLocks/>
          </p:cNvSpPr>
          <p:nvPr/>
        </p:nvSpPr>
        <p:spPr>
          <a:xfrm>
            <a:off x="2574869" y="4323993"/>
            <a:ext cx="1270513"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MRI Clients</a:t>
            </a:r>
          </a:p>
        </p:txBody>
      </p:sp>
      <p:sp>
        <p:nvSpPr>
          <p:cNvPr id="9" name="Text Placeholder 3">
            <a:extLst>
              <a:ext uri="{FF2B5EF4-FFF2-40B4-BE49-F238E27FC236}">
                <a16:creationId xmlns:a16="http://schemas.microsoft.com/office/drawing/2014/main" id="{F659AE94-87DF-4506-A010-9B41E04F7DF6}"/>
              </a:ext>
            </a:extLst>
          </p:cNvPr>
          <p:cNvSpPr txBox="1">
            <a:spLocks/>
          </p:cNvSpPr>
          <p:nvPr/>
        </p:nvSpPr>
        <p:spPr>
          <a:xfrm>
            <a:off x="1982177" y="3604483"/>
            <a:ext cx="1874326" cy="7402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6000">
                <a:solidFill>
                  <a:schemeClr val="accent6"/>
                </a:solidFill>
                <a:latin typeface="Proxima Nova Rg" panose="02000506030000020004" pitchFamily="50" charset="0"/>
              </a:rPr>
              <a:t>45+</a:t>
            </a:r>
          </a:p>
        </p:txBody>
      </p:sp>
      <p:sp>
        <p:nvSpPr>
          <p:cNvPr id="10" name="Text Placeholder 3">
            <a:extLst>
              <a:ext uri="{FF2B5EF4-FFF2-40B4-BE49-F238E27FC236}">
                <a16:creationId xmlns:a16="http://schemas.microsoft.com/office/drawing/2014/main" id="{F62D120D-F0E9-45A2-A00A-46D9EEF28776}"/>
              </a:ext>
            </a:extLst>
          </p:cNvPr>
          <p:cNvSpPr txBox="1">
            <a:spLocks/>
          </p:cNvSpPr>
          <p:nvPr/>
        </p:nvSpPr>
        <p:spPr>
          <a:xfrm>
            <a:off x="1971057" y="5479750"/>
            <a:ext cx="1874326"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MRI Projects</a:t>
            </a:r>
          </a:p>
        </p:txBody>
      </p:sp>
      <p:sp>
        <p:nvSpPr>
          <p:cNvPr id="11" name="Text Placeholder 3">
            <a:extLst>
              <a:ext uri="{FF2B5EF4-FFF2-40B4-BE49-F238E27FC236}">
                <a16:creationId xmlns:a16="http://schemas.microsoft.com/office/drawing/2014/main" id="{C6F86E21-D67E-4DFF-856A-37C1D88B7799}"/>
              </a:ext>
            </a:extLst>
          </p:cNvPr>
          <p:cNvSpPr txBox="1">
            <a:spLocks/>
          </p:cNvSpPr>
          <p:nvPr/>
        </p:nvSpPr>
        <p:spPr>
          <a:xfrm>
            <a:off x="1982177" y="4739493"/>
            <a:ext cx="1874326" cy="7402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6000">
                <a:solidFill>
                  <a:schemeClr val="accent6"/>
                </a:solidFill>
                <a:latin typeface="Proxima Nova Rg" panose="02000506030000020004" pitchFamily="50" charset="0"/>
              </a:rPr>
              <a:t>120+</a:t>
            </a:r>
          </a:p>
        </p:txBody>
      </p:sp>
      <p:sp>
        <p:nvSpPr>
          <p:cNvPr id="23" name="Oval 22">
            <a:extLst>
              <a:ext uri="{FF2B5EF4-FFF2-40B4-BE49-F238E27FC236}">
                <a16:creationId xmlns:a16="http://schemas.microsoft.com/office/drawing/2014/main" id="{75B6CB82-BDE5-411F-A7F0-2C4694D154CA}"/>
              </a:ext>
            </a:extLst>
          </p:cNvPr>
          <p:cNvSpPr/>
          <p:nvPr/>
        </p:nvSpPr>
        <p:spPr>
          <a:xfrm>
            <a:off x="923878" y="3546495"/>
            <a:ext cx="1008000" cy="1008000"/>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Handshake">
            <a:extLst>
              <a:ext uri="{FF2B5EF4-FFF2-40B4-BE49-F238E27FC236}">
                <a16:creationId xmlns:a16="http://schemas.microsoft.com/office/drawing/2014/main" id="{E7F4075C-8EA5-47F5-9115-B12FCD0BDB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84" y="3670815"/>
            <a:ext cx="812269" cy="812269"/>
          </a:xfrm>
          <a:prstGeom prst="rect">
            <a:avLst/>
          </a:prstGeom>
        </p:spPr>
      </p:pic>
      <p:sp>
        <p:nvSpPr>
          <p:cNvPr id="24" name="Oval 23">
            <a:extLst>
              <a:ext uri="{FF2B5EF4-FFF2-40B4-BE49-F238E27FC236}">
                <a16:creationId xmlns:a16="http://schemas.microsoft.com/office/drawing/2014/main" id="{2CCEC5A6-7A18-431A-B577-955992529820}"/>
              </a:ext>
            </a:extLst>
          </p:cNvPr>
          <p:cNvSpPr/>
          <p:nvPr/>
        </p:nvSpPr>
        <p:spPr>
          <a:xfrm>
            <a:off x="923878" y="2367883"/>
            <a:ext cx="1008000" cy="1008000"/>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4EF0B6E9-AAA2-4272-916A-F5946F08369D}"/>
              </a:ext>
            </a:extLst>
          </p:cNvPr>
          <p:cNvSpPr/>
          <p:nvPr/>
        </p:nvSpPr>
        <p:spPr>
          <a:xfrm>
            <a:off x="923878" y="4722451"/>
            <a:ext cx="1008000" cy="1008000"/>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Graphic 26" descr="Clipboard">
            <a:extLst>
              <a:ext uri="{FF2B5EF4-FFF2-40B4-BE49-F238E27FC236}">
                <a16:creationId xmlns:a16="http://schemas.microsoft.com/office/drawing/2014/main" id="{19281FD2-678F-4BBE-ABCB-B4CE544A63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483" y="4863987"/>
            <a:ext cx="713014" cy="713014"/>
          </a:xfrm>
          <a:prstGeom prst="rect">
            <a:avLst/>
          </a:prstGeom>
        </p:spPr>
      </p:pic>
      <p:pic>
        <p:nvPicPr>
          <p:cNvPr id="32" name="Graphic 31" descr="Lightbulb">
            <a:extLst>
              <a:ext uri="{FF2B5EF4-FFF2-40B4-BE49-F238E27FC236}">
                <a16:creationId xmlns:a16="http://schemas.microsoft.com/office/drawing/2014/main" id="{00D22EE4-D1DA-47F7-B57E-5CA6A4CB48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47041" y="5079403"/>
            <a:ext cx="354706" cy="354706"/>
          </a:xfrm>
          <a:prstGeom prst="rect">
            <a:avLst/>
          </a:prstGeom>
        </p:spPr>
      </p:pic>
      <p:pic>
        <p:nvPicPr>
          <p:cNvPr id="34" name="Graphic 33" descr="Head with gears">
            <a:extLst>
              <a:ext uri="{FF2B5EF4-FFF2-40B4-BE49-F238E27FC236}">
                <a16:creationId xmlns:a16="http://schemas.microsoft.com/office/drawing/2014/main" id="{5AFD6737-305D-4E97-AA6A-AF9FD8A80C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6483" y="2472100"/>
            <a:ext cx="725598" cy="725598"/>
          </a:xfrm>
          <a:prstGeom prst="rect">
            <a:avLst/>
          </a:prstGeom>
        </p:spPr>
      </p:pic>
      <p:sp>
        <p:nvSpPr>
          <p:cNvPr id="37" name="Rectangle: Rounded Corners 36">
            <a:extLst>
              <a:ext uri="{FF2B5EF4-FFF2-40B4-BE49-F238E27FC236}">
                <a16:creationId xmlns:a16="http://schemas.microsoft.com/office/drawing/2014/main" id="{773B173E-4880-43A9-9755-7CEC13C9499F}"/>
              </a:ext>
            </a:extLst>
          </p:cNvPr>
          <p:cNvSpPr/>
          <p:nvPr/>
        </p:nvSpPr>
        <p:spPr>
          <a:xfrm>
            <a:off x="4331749" y="2055434"/>
            <a:ext cx="2328559" cy="1549049"/>
          </a:xfrm>
          <a:prstGeom prst="roundRect">
            <a:avLst>
              <a:gd name="adj" fmla="val 594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00" name="Picture 4">
            <a:extLst>
              <a:ext uri="{FF2B5EF4-FFF2-40B4-BE49-F238E27FC236}">
                <a16:creationId xmlns:a16="http://schemas.microsoft.com/office/drawing/2014/main" id="{42D78AF5-BED3-41C4-828A-B52C7C3800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3978" y="2152755"/>
            <a:ext cx="2085130" cy="125107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Rounded Corners 39">
            <a:extLst>
              <a:ext uri="{FF2B5EF4-FFF2-40B4-BE49-F238E27FC236}">
                <a16:creationId xmlns:a16="http://schemas.microsoft.com/office/drawing/2014/main" id="{748C422A-FFE1-4252-B748-864EEB873684}"/>
              </a:ext>
            </a:extLst>
          </p:cNvPr>
          <p:cNvSpPr/>
          <p:nvPr/>
        </p:nvSpPr>
        <p:spPr>
          <a:xfrm>
            <a:off x="4329257" y="3730533"/>
            <a:ext cx="4485081" cy="2283870"/>
          </a:xfrm>
          <a:prstGeom prst="roundRect">
            <a:avLst>
              <a:gd name="adj" fmla="val 413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0D556999-DCB3-40B2-B047-8A5AEB6741D1}"/>
              </a:ext>
            </a:extLst>
          </p:cNvPr>
          <p:cNvSpPr/>
          <p:nvPr/>
        </p:nvSpPr>
        <p:spPr>
          <a:xfrm>
            <a:off x="6825351" y="2055433"/>
            <a:ext cx="3976702" cy="1558601"/>
          </a:xfrm>
          <a:prstGeom prst="roundRect">
            <a:avLst>
              <a:gd name="adj" fmla="val 413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C3EDC4BA-4F26-47B4-80A6-9A06DA00B442}"/>
              </a:ext>
            </a:extLst>
          </p:cNvPr>
          <p:cNvSpPr/>
          <p:nvPr/>
        </p:nvSpPr>
        <p:spPr>
          <a:xfrm>
            <a:off x="8999990" y="3730533"/>
            <a:ext cx="2244605" cy="2283870"/>
          </a:xfrm>
          <a:prstGeom prst="roundRect">
            <a:avLst>
              <a:gd name="adj" fmla="val 594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39" name="Graphic 38" descr="Globe">
            <a:extLst>
              <a:ext uri="{FF2B5EF4-FFF2-40B4-BE49-F238E27FC236}">
                <a16:creationId xmlns:a16="http://schemas.microsoft.com/office/drawing/2014/main" id="{F5B79C30-C7B3-4DC3-8474-3CA4E651B4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12248" y="3900483"/>
            <a:ext cx="1794107" cy="1794107"/>
          </a:xfrm>
          <a:prstGeom prst="rect">
            <a:avLst/>
          </a:prstGeom>
        </p:spPr>
      </p:pic>
      <p:sp>
        <p:nvSpPr>
          <p:cNvPr id="46" name="Text Placeholder 3">
            <a:extLst>
              <a:ext uri="{FF2B5EF4-FFF2-40B4-BE49-F238E27FC236}">
                <a16:creationId xmlns:a16="http://schemas.microsoft.com/office/drawing/2014/main" id="{2CC06EF9-C81E-4143-BC7B-9C8CC1186300}"/>
              </a:ext>
            </a:extLst>
          </p:cNvPr>
          <p:cNvSpPr txBox="1">
            <a:spLocks/>
          </p:cNvSpPr>
          <p:nvPr/>
        </p:nvSpPr>
        <p:spPr>
          <a:xfrm>
            <a:off x="9132029" y="4614587"/>
            <a:ext cx="1874326" cy="121181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000">
                <a:solidFill>
                  <a:schemeClr val="tx1">
                    <a:lumMod val="65000"/>
                    <a:lumOff val="35000"/>
                  </a:schemeClr>
                </a:solidFill>
                <a:latin typeface="Proxima Nova Lt" panose="02000506030000020004" pitchFamily="50" charset="0"/>
              </a:rPr>
              <a:t>Globally Certified MRI Software Partner</a:t>
            </a:r>
          </a:p>
        </p:txBody>
      </p:sp>
      <p:sp>
        <p:nvSpPr>
          <p:cNvPr id="47" name="Text Placeholder 3">
            <a:extLst>
              <a:ext uri="{FF2B5EF4-FFF2-40B4-BE49-F238E27FC236}">
                <a16:creationId xmlns:a16="http://schemas.microsoft.com/office/drawing/2014/main" id="{67948BC2-8271-432C-BB66-D9FE400936C7}"/>
              </a:ext>
            </a:extLst>
          </p:cNvPr>
          <p:cNvSpPr txBox="1">
            <a:spLocks/>
          </p:cNvSpPr>
          <p:nvPr/>
        </p:nvSpPr>
        <p:spPr>
          <a:xfrm>
            <a:off x="9132029" y="3856636"/>
            <a:ext cx="1874326" cy="7402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6000">
                <a:solidFill>
                  <a:schemeClr val="accent6"/>
                </a:solidFill>
                <a:latin typeface="Proxima Nova Rg" panose="02000506030000020004" pitchFamily="50" charset="0"/>
              </a:rPr>
              <a:t>1st</a:t>
            </a:r>
          </a:p>
        </p:txBody>
      </p:sp>
      <p:sp>
        <p:nvSpPr>
          <p:cNvPr id="50" name="Text Placeholder 3">
            <a:extLst>
              <a:ext uri="{FF2B5EF4-FFF2-40B4-BE49-F238E27FC236}">
                <a16:creationId xmlns:a16="http://schemas.microsoft.com/office/drawing/2014/main" id="{371745A3-A9D0-4987-BAB8-54B1512EB7E0}"/>
              </a:ext>
            </a:extLst>
          </p:cNvPr>
          <p:cNvSpPr txBox="1">
            <a:spLocks/>
          </p:cNvSpPr>
          <p:nvPr/>
        </p:nvSpPr>
        <p:spPr>
          <a:xfrm>
            <a:off x="4499677" y="3831105"/>
            <a:ext cx="4102321"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a:solidFill>
                  <a:schemeClr val="bg1"/>
                </a:solidFill>
                <a:latin typeface="Proxima Nova Rg" panose="02000506030000020004" pitchFamily="50" charset="0"/>
              </a:rPr>
              <a:t>Flexible billing and resourcing models</a:t>
            </a:r>
          </a:p>
        </p:txBody>
      </p:sp>
      <p:grpSp>
        <p:nvGrpSpPr>
          <p:cNvPr id="57" name="Group 56">
            <a:extLst>
              <a:ext uri="{FF2B5EF4-FFF2-40B4-BE49-F238E27FC236}">
                <a16:creationId xmlns:a16="http://schemas.microsoft.com/office/drawing/2014/main" id="{5EC02786-D2D1-4B1D-9E5B-F65FC9ACE5B3}"/>
              </a:ext>
            </a:extLst>
          </p:cNvPr>
          <p:cNvGrpSpPr/>
          <p:nvPr/>
        </p:nvGrpSpPr>
        <p:grpSpPr>
          <a:xfrm>
            <a:off x="4786597" y="4322925"/>
            <a:ext cx="648000" cy="648000"/>
            <a:chOff x="4836478" y="4616539"/>
            <a:chExt cx="648000" cy="648000"/>
          </a:xfrm>
        </p:grpSpPr>
        <p:sp>
          <p:nvSpPr>
            <p:cNvPr id="51" name="Oval 50">
              <a:extLst>
                <a:ext uri="{FF2B5EF4-FFF2-40B4-BE49-F238E27FC236}">
                  <a16:creationId xmlns:a16="http://schemas.microsoft.com/office/drawing/2014/main" id="{89203C6C-D760-4142-8A99-CF54681D735B}"/>
                </a:ext>
              </a:extLst>
            </p:cNvPr>
            <p:cNvSpPr/>
            <p:nvPr/>
          </p:nvSpPr>
          <p:spPr>
            <a:xfrm>
              <a:off x="4836478" y="4616539"/>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Graphic 51" descr="Users">
              <a:extLst>
                <a:ext uri="{FF2B5EF4-FFF2-40B4-BE49-F238E27FC236}">
                  <a16:creationId xmlns:a16="http://schemas.microsoft.com/office/drawing/2014/main" id="{B829BD25-663A-4A06-9DE5-408E13C4BC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13907" y="4693969"/>
              <a:ext cx="493141" cy="493141"/>
            </a:xfrm>
            <a:prstGeom prst="rect">
              <a:avLst/>
            </a:prstGeom>
          </p:spPr>
        </p:pic>
      </p:grpSp>
      <p:grpSp>
        <p:nvGrpSpPr>
          <p:cNvPr id="45" name="Group 44">
            <a:extLst>
              <a:ext uri="{FF2B5EF4-FFF2-40B4-BE49-F238E27FC236}">
                <a16:creationId xmlns:a16="http://schemas.microsoft.com/office/drawing/2014/main" id="{052C8412-DB82-42DB-B257-779B101D139E}"/>
              </a:ext>
            </a:extLst>
          </p:cNvPr>
          <p:cNvGrpSpPr/>
          <p:nvPr/>
        </p:nvGrpSpPr>
        <p:grpSpPr>
          <a:xfrm>
            <a:off x="6267857" y="4322925"/>
            <a:ext cx="648000" cy="648000"/>
            <a:chOff x="6206989" y="4638097"/>
            <a:chExt cx="648000" cy="648000"/>
          </a:xfrm>
        </p:grpSpPr>
        <p:sp>
          <p:nvSpPr>
            <p:cNvPr id="53" name="Oval 52">
              <a:extLst>
                <a:ext uri="{FF2B5EF4-FFF2-40B4-BE49-F238E27FC236}">
                  <a16:creationId xmlns:a16="http://schemas.microsoft.com/office/drawing/2014/main" id="{98C447A4-1B05-40B0-9091-0C73B15FDB47}"/>
                </a:ext>
              </a:extLst>
            </p:cNvPr>
            <p:cNvSpPr/>
            <p:nvPr/>
          </p:nvSpPr>
          <p:spPr>
            <a:xfrm>
              <a:off x="6206989" y="4638097"/>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4" name="Graphic 53" descr="Clock">
              <a:extLst>
                <a:ext uri="{FF2B5EF4-FFF2-40B4-BE49-F238E27FC236}">
                  <a16:creationId xmlns:a16="http://schemas.microsoft.com/office/drawing/2014/main" id="{BF9638D8-639E-429A-A878-27C47C9E63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51704" y="4680088"/>
              <a:ext cx="575344" cy="575344"/>
            </a:xfrm>
            <a:prstGeom prst="rect">
              <a:avLst/>
            </a:prstGeom>
          </p:spPr>
        </p:pic>
      </p:grpSp>
      <p:grpSp>
        <p:nvGrpSpPr>
          <p:cNvPr id="44" name="Group 43">
            <a:extLst>
              <a:ext uri="{FF2B5EF4-FFF2-40B4-BE49-F238E27FC236}">
                <a16:creationId xmlns:a16="http://schemas.microsoft.com/office/drawing/2014/main" id="{5D1FB53B-F96D-41AE-9B91-1BC839D3E6D2}"/>
              </a:ext>
            </a:extLst>
          </p:cNvPr>
          <p:cNvGrpSpPr/>
          <p:nvPr/>
        </p:nvGrpSpPr>
        <p:grpSpPr>
          <a:xfrm>
            <a:off x="7749117" y="4303822"/>
            <a:ext cx="686207" cy="686207"/>
            <a:chOff x="7798998" y="4610552"/>
            <a:chExt cx="686207" cy="686207"/>
          </a:xfrm>
        </p:grpSpPr>
        <p:sp>
          <p:nvSpPr>
            <p:cNvPr id="55" name="Oval 54">
              <a:extLst>
                <a:ext uri="{FF2B5EF4-FFF2-40B4-BE49-F238E27FC236}">
                  <a16:creationId xmlns:a16="http://schemas.microsoft.com/office/drawing/2014/main" id="{D47C3F9F-6631-4996-8790-C5C46691D7C6}"/>
                </a:ext>
              </a:extLst>
            </p:cNvPr>
            <p:cNvSpPr/>
            <p:nvPr/>
          </p:nvSpPr>
          <p:spPr>
            <a:xfrm>
              <a:off x="7804315" y="4610553"/>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6" name="Graphic 55" descr="Label">
              <a:extLst>
                <a:ext uri="{FF2B5EF4-FFF2-40B4-BE49-F238E27FC236}">
                  <a16:creationId xmlns:a16="http://schemas.microsoft.com/office/drawing/2014/main" id="{FE4804BD-5059-4A3A-B6D9-D6A7BD872B9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98998" y="4610552"/>
              <a:ext cx="686207" cy="686207"/>
            </a:xfrm>
            <a:prstGeom prst="rect">
              <a:avLst/>
            </a:prstGeom>
          </p:spPr>
        </p:pic>
      </p:grpSp>
      <p:sp>
        <p:nvSpPr>
          <p:cNvPr id="60" name="Text Placeholder 3">
            <a:extLst>
              <a:ext uri="{FF2B5EF4-FFF2-40B4-BE49-F238E27FC236}">
                <a16:creationId xmlns:a16="http://schemas.microsoft.com/office/drawing/2014/main" id="{CA112FD0-AE40-4BF9-85F2-108A231C5973}"/>
              </a:ext>
            </a:extLst>
          </p:cNvPr>
          <p:cNvSpPr txBox="1">
            <a:spLocks/>
          </p:cNvSpPr>
          <p:nvPr/>
        </p:nvSpPr>
        <p:spPr>
          <a:xfrm>
            <a:off x="4475339" y="5113476"/>
            <a:ext cx="1270513"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400">
                <a:solidFill>
                  <a:schemeClr val="bg1"/>
                </a:solidFill>
                <a:latin typeface="Proxima Nova Lt" panose="02000506030000020004" pitchFamily="50" charset="0"/>
              </a:rPr>
              <a:t>Full Time Equivalent</a:t>
            </a:r>
          </a:p>
          <a:p>
            <a:pPr marL="0" indent="0" algn="ctr">
              <a:spcBef>
                <a:spcPts val="0"/>
              </a:spcBef>
              <a:buNone/>
            </a:pPr>
            <a:r>
              <a:rPr lang="en-US" sz="1400">
                <a:solidFill>
                  <a:schemeClr val="bg1"/>
                </a:solidFill>
                <a:latin typeface="Proxima Nova Lt" panose="02000506030000020004" pitchFamily="50" charset="0"/>
              </a:rPr>
              <a:t>(FTE)</a:t>
            </a:r>
          </a:p>
        </p:txBody>
      </p:sp>
      <p:sp>
        <p:nvSpPr>
          <p:cNvPr id="61" name="Text Placeholder 3">
            <a:extLst>
              <a:ext uri="{FF2B5EF4-FFF2-40B4-BE49-F238E27FC236}">
                <a16:creationId xmlns:a16="http://schemas.microsoft.com/office/drawing/2014/main" id="{18C6CD93-7871-4E55-8709-DCA389ECA714}"/>
              </a:ext>
            </a:extLst>
          </p:cNvPr>
          <p:cNvSpPr txBox="1">
            <a:spLocks/>
          </p:cNvSpPr>
          <p:nvPr/>
        </p:nvSpPr>
        <p:spPr>
          <a:xfrm>
            <a:off x="5964987" y="5113476"/>
            <a:ext cx="1270513"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400">
                <a:solidFill>
                  <a:schemeClr val="bg1"/>
                </a:solidFill>
                <a:latin typeface="Proxima Nova Lt" panose="02000506030000020004" pitchFamily="50" charset="0"/>
              </a:rPr>
              <a:t>Time and Materials</a:t>
            </a:r>
          </a:p>
          <a:p>
            <a:pPr marL="0" indent="0" algn="ctr">
              <a:spcBef>
                <a:spcPts val="0"/>
              </a:spcBef>
              <a:buNone/>
            </a:pPr>
            <a:r>
              <a:rPr lang="en-US" sz="1400">
                <a:solidFill>
                  <a:schemeClr val="bg1"/>
                </a:solidFill>
                <a:latin typeface="Proxima Nova Lt" panose="02000506030000020004" pitchFamily="50" charset="0"/>
              </a:rPr>
              <a:t>(T&amp;M)</a:t>
            </a:r>
          </a:p>
        </p:txBody>
      </p:sp>
      <p:sp>
        <p:nvSpPr>
          <p:cNvPr id="62" name="Text Placeholder 3">
            <a:extLst>
              <a:ext uri="{FF2B5EF4-FFF2-40B4-BE49-F238E27FC236}">
                <a16:creationId xmlns:a16="http://schemas.microsoft.com/office/drawing/2014/main" id="{2BC3D099-FC97-40FF-BD06-B6C406DBDA05}"/>
              </a:ext>
            </a:extLst>
          </p:cNvPr>
          <p:cNvSpPr txBox="1">
            <a:spLocks/>
          </p:cNvSpPr>
          <p:nvPr/>
        </p:nvSpPr>
        <p:spPr>
          <a:xfrm>
            <a:off x="7491237" y="5106528"/>
            <a:ext cx="1270513"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400">
                <a:solidFill>
                  <a:schemeClr val="bg1"/>
                </a:solidFill>
                <a:latin typeface="Proxima Nova Lt" panose="02000506030000020004" pitchFamily="50" charset="0"/>
              </a:rPr>
              <a:t>Fixed</a:t>
            </a:r>
          </a:p>
          <a:p>
            <a:pPr marL="0" indent="0" algn="ctr">
              <a:spcBef>
                <a:spcPts val="0"/>
              </a:spcBef>
              <a:buNone/>
            </a:pPr>
            <a:r>
              <a:rPr lang="en-US" sz="1400">
                <a:solidFill>
                  <a:schemeClr val="bg1"/>
                </a:solidFill>
                <a:latin typeface="Proxima Nova Lt" panose="02000506030000020004" pitchFamily="50" charset="0"/>
              </a:rPr>
              <a:t>Cost</a:t>
            </a:r>
          </a:p>
          <a:p>
            <a:pPr marL="0" indent="0" algn="ctr">
              <a:spcBef>
                <a:spcPts val="0"/>
              </a:spcBef>
              <a:buNone/>
            </a:pPr>
            <a:r>
              <a:rPr lang="en-US" sz="1400">
                <a:solidFill>
                  <a:schemeClr val="bg1"/>
                </a:solidFill>
                <a:latin typeface="Proxima Nova Lt" panose="02000506030000020004" pitchFamily="50" charset="0"/>
              </a:rPr>
              <a:t>(FC)</a:t>
            </a:r>
          </a:p>
        </p:txBody>
      </p:sp>
      <p:sp>
        <p:nvSpPr>
          <p:cNvPr id="43" name="Text Placeholder 3">
            <a:extLst>
              <a:ext uri="{FF2B5EF4-FFF2-40B4-BE49-F238E27FC236}">
                <a16:creationId xmlns:a16="http://schemas.microsoft.com/office/drawing/2014/main" id="{DE7A7EA7-28ED-4207-80D4-430CF505742D}"/>
              </a:ext>
            </a:extLst>
          </p:cNvPr>
          <p:cNvSpPr txBox="1">
            <a:spLocks/>
          </p:cNvSpPr>
          <p:nvPr/>
        </p:nvSpPr>
        <p:spPr>
          <a:xfrm>
            <a:off x="9091383" y="2193160"/>
            <a:ext cx="1013710" cy="7402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6000">
                <a:solidFill>
                  <a:schemeClr val="accent6"/>
                </a:solidFill>
                <a:latin typeface="Proxima Nova Rg" panose="02000506030000020004" pitchFamily="50" charset="0"/>
              </a:rPr>
              <a:t>17</a:t>
            </a:r>
          </a:p>
        </p:txBody>
      </p:sp>
      <p:sp>
        <p:nvSpPr>
          <p:cNvPr id="49" name="Oval 48">
            <a:extLst>
              <a:ext uri="{FF2B5EF4-FFF2-40B4-BE49-F238E27FC236}">
                <a16:creationId xmlns:a16="http://schemas.microsoft.com/office/drawing/2014/main" id="{69A41980-A0AD-474F-A4DA-18550D3AFC2C}"/>
              </a:ext>
            </a:extLst>
          </p:cNvPr>
          <p:cNvSpPr/>
          <p:nvPr/>
        </p:nvSpPr>
        <p:spPr>
          <a:xfrm>
            <a:off x="10225693" y="2352027"/>
            <a:ext cx="1008000" cy="1008000"/>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 Placeholder 3">
            <a:extLst>
              <a:ext uri="{FF2B5EF4-FFF2-40B4-BE49-F238E27FC236}">
                <a16:creationId xmlns:a16="http://schemas.microsoft.com/office/drawing/2014/main" id="{90C9E855-3DF2-4FCA-AF1A-38E75DBAA3D8}"/>
              </a:ext>
            </a:extLst>
          </p:cNvPr>
          <p:cNvSpPr txBox="1">
            <a:spLocks/>
          </p:cNvSpPr>
          <p:nvPr/>
        </p:nvSpPr>
        <p:spPr>
          <a:xfrm>
            <a:off x="8954185" y="2942171"/>
            <a:ext cx="1078548"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a:solidFill>
                  <a:schemeClr val="tx1">
                    <a:lumMod val="65000"/>
                    <a:lumOff val="35000"/>
                  </a:schemeClr>
                </a:solidFill>
                <a:latin typeface="Proxima Nova Lt" panose="02000506030000020004" pitchFamily="50" charset="0"/>
              </a:rPr>
              <a:t>Team members</a:t>
            </a:r>
          </a:p>
        </p:txBody>
      </p:sp>
      <p:grpSp>
        <p:nvGrpSpPr>
          <p:cNvPr id="12" name="Graphic 4" descr="Users">
            <a:extLst>
              <a:ext uri="{FF2B5EF4-FFF2-40B4-BE49-F238E27FC236}">
                <a16:creationId xmlns:a16="http://schemas.microsoft.com/office/drawing/2014/main" id="{75B643DE-4C30-4571-AE59-64930DF4955A}"/>
              </a:ext>
            </a:extLst>
          </p:cNvPr>
          <p:cNvGrpSpPr/>
          <p:nvPr/>
        </p:nvGrpSpPr>
        <p:grpSpPr>
          <a:xfrm>
            <a:off x="10392013" y="2658333"/>
            <a:ext cx="675360" cy="415492"/>
            <a:chOff x="10846080" y="2544080"/>
            <a:chExt cx="800100" cy="499109"/>
          </a:xfrm>
          <a:solidFill>
            <a:srgbClr val="A6A6A6"/>
          </a:solidFill>
        </p:grpSpPr>
        <p:sp>
          <p:nvSpPr>
            <p:cNvPr id="13" name="Freeform: Shape 12">
              <a:extLst>
                <a:ext uri="{FF2B5EF4-FFF2-40B4-BE49-F238E27FC236}">
                  <a16:creationId xmlns:a16="http://schemas.microsoft.com/office/drawing/2014/main" id="{042DBE32-64E2-4894-A7B5-386099BE758D}"/>
                </a:ext>
              </a:extLst>
            </p:cNvPr>
            <p:cNvSpPr/>
            <p:nvPr/>
          </p:nvSpPr>
          <p:spPr>
            <a:xfrm>
              <a:off x="10931805" y="254408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lumMod val="65000"/>
              </a:schemeClr>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AFF85260-81AF-42D8-BDF1-2DD813E7E2D4}"/>
                </a:ext>
              </a:extLst>
            </p:cNvPr>
            <p:cNvSpPr/>
            <p:nvPr/>
          </p:nvSpPr>
          <p:spPr>
            <a:xfrm>
              <a:off x="11389005" y="254408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lumMod val="65000"/>
              </a:schemeClr>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81BB64C9-F944-47DC-ABC4-A6F7C6215A17}"/>
                </a:ext>
              </a:extLst>
            </p:cNvPr>
            <p:cNvSpPr/>
            <p:nvPr/>
          </p:nvSpPr>
          <p:spPr>
            <a:xfrm>
              <a:off x="11074680" y="287174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bg1">
                <a:lumMod val="50000"/>
              </a:schemeClr>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A12CF47A-B7FD-4878-9025-3041EDE9767E}"/>
                </a:ext>
              </a:extLst>
            </p:cNvPr>
            <p:cNvSpPr/>
            <p:nvPr/>
          </p:nvSpPr>
          <p:spPr>
            <a:xfrm>
              <a:off x="11160405" y="267743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lumMod val="50000"/>
              </a:schemeClr>
            </a:solid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48A142A-0BD7-4C33-9E49-A08C601EEC9C}"/>
                </a:ext>
              </a:extLst>
            </p:cNvPr>
            <p:cNvSpPr/>
            <p:nvPr/>
          </p:nvSpPr>
          <p:spPr>
            <a:xfrm>
              <a:off x="11335665" y="273839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bg1">
                <a:lumMod val="65000"/>
              </a:schemeClr>
            </a:solidFill>
            <a:ln w="952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B3152A79-8AB6-4D56-B232-8678BE52B502}"/>
                </a:ext>
              </a:extLst>
            </p:cNvPr>
            <p:cNvSpPr/>
            <p:nvPr/>
          </p:nvSpPr>
          <p:spPr>
            <a:xfrm>
              <a:off x="10846080" y="273839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bg1">
                <a:lumMod val="65000"/>
              </a:schemeClr>
            </a:solidFill>
            <a:ln w="9525" cap="flat">
              <a:noFill/>
              <a:prstDash val="solid"/>
              <a:miter/>
            </a:ln>
          </p:spPr>
          <p:txBody>
            <a:bodyPr rtlCol="0" anchor="ctr"/>
            <a:lstStyle/>
            <a:p>
              <a:endParaRPr lang="en-GB"/>
            </a:p>
          </p:txBody>
        </p:sp>
      </p:grpSp>
      <p:pic>
        <p:nvPicPr>
          <p:cNvPr id="20" name="Picture 19">
            <a:extLst>
              <a:ext uri="{FF2B5EF4-FFF2-40B4-BE49-F238E27FC236}">
                <a16:creationId xmlns:a16="http://schemas.microsoft.com/office/drawing/2014/main" id="{EF1D51F9-BD58-4C8F-A0EB-31AC832AE4E1}"/>
              </a:ext>
            </a:extLst>
          </p:cNvPr>
          <p:cNvPicPr>
            <a:picLocks/>
          </p:cNvPicPr>
          <p:nvPr/>
        </p:nvPicPr>
        <p:blipFill>
          <a:blip r:embed="rId19"/>
          <a:stretch>
            <a:fillRect/>
          </a:stretch>
        </p:blipFill>
        <p:spPr>
          <a:xfrm>
            <a:off x="7234221" y="2169054"/>
            <a:ext cx="252000" cy="252000"/>
          </a:xfrm>
          <a:prstGeom prst="rect">
            <a:avLst/>
          </a:prstGeom>
        </p:spPr>
      </p:pic>
      <p:sp>
        <p:nvSpPr>
          <p:cNvPr id="63" name="Text Placeholder 3">
            <a:extLst>
              <a:ext uri="{FF2B5EF4-FFF2-40B4-BE49-F238E27FC236}">
                <a16:creationId xmlns:a16="http://schemas.microsoft.com/office/drawing/2014/main" id="{1AACA206-3A2E-44DF-A5FF-716BB90053AD}"/>
              </a:ext>
            </a:extLst>
          </p:cNvPr>
          <p:cNvSpPr txBox="1">
            <a:spLocks/>
          </p:cNvSpPr>
          <p:nvPr/>
        </p:nvSpPr>
        <p:spPr>
          <a:xfrm>
            <a:off x="7474314" y="2190629"/>
            <a:ext cx="1257789"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Consultants</a:t>
            </a:r>
          </a:p>
        </p:txBody>
      </p:sp>
      <p:pic>
        <p:nvPicPr>
          <p:cNvPr id="74" name="Picture 73">
            <a:extLst>
              <a:ext uri="{FF2B5EF4-FFF2-40B4-BE49-F238E27FC236}">
                <a16:creationId xmlns:a16="http://schemas.microsoft.com/office/drawing/2014/main" id="{CABFA991-1B6D-420F-8183-30C62B8BA855}"/>
              </a:ext>
            </a:extLst>
          </p:cNvPr>
          <p:cNvPicPr>
            <a:picLocks/>
          </p:cNvPicPr>
          <p:nvPr/>
        </p:nvPicPr>
        <p:blipFill>
          <a:blip r:embed="rId19"/>
          <a:stretch>
            <a:fillRect/>
          </a:stretch>
        </p:blipFill>
        <p:spPr>
          <a:xfrm>
            <a:off x="7234221" y="2516614"/>
            <a:ext cx="252000" cy="252000"/>
          </a:xfrm>
          <a:prstGeom prst="rect">
            <a:avLst/>
          </a:prstGeom>
        </p:spPr>
      </p:pic>
      <p:sp>
        <p:nvSpPr>
          <p:cNvPr id="75" name="Text Placeholder 3">
            <a:extLst>
              <a:ext uri="{FF2B5EF4-FFF2-40B4-BE49-F238E27FC236}">
                <a16:creationId xmlns:a16="http://schemas.microsoft.com/office/drawing/2014/main" id="{E1600648-681E-40C5-8C1F-AB67A4BD17A5}"/>
              </a:ext>
            </a:extLst>
          </p:cNvPr>
          <p:cNvSpPr txBox="1">
            <a:spLocks/>
          </p:cNvSpPr>
          <p:nvPr/>
        </p:nvSpPr>
        <p:spPr>
          <a:xfrm>
            <a:off x="7474314" y="2538189"/>
            <a:ext cx="1835256"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Analysts</a:t>
            </a:r>
          </a:p>
        </p:txBody>
      </p:sp>
      <p:pic>
        <p:nvPicPr>
          <p:cNvPr id="76" name="Picture 75">
            <a:extLst>
              <a:ext uri="{FF2B5EF4-FFF2-40B4-BE49-F238E27FC236}">
                <a16:creationId xmlns:a16="http://schemas.microsoft.com/office/drawing/2014/main" id="{6641DCD4-D7E8-4E1C-8651-27BE69F5F03B}"/>
              </a:ext>
            </a:extLst>
          </p:cNvPr>
          <p:cNvPicPr>
            <a:picLocks/>
          </p:cNvPicPr>
          <p:nvPr/>
        </p:nvPicPr>
        <p:blipFill>
          <a:blip r:embed="rId19"/>
          <a:stretch>
            <a:fillRect/>
          </a:stretch>
        </p:blipFill>
        <p:spPr>
          <a:xfrm>
            <a:off x="7234221" y="2872353"/>
            <a:ext cx="252000" cy="252000"/>
          </a:xfrm>
          <a:prstGeom prst="rect">
            <a:avLst/>
          </a:prstGeom>
        </p:spPr>
      </p:pic>
      <p:sp>
        <p:nvSpPr>
          <p:cNvPr id="77" name="Text Placeholder 3">
            <a:extLst>
              <a:ext uri="{FF2B5EF4-FFF2-40B4-BE49-F238E27FC236}">
                <a16:creationId xmlns:a16="http://schemas.microsoft.com/office/drawing/2014/main" id="{A8D06FC3-11C2-4E70-848D-D45B7A986E7D}"/>
              </a:ext>
            </a:extLst>
          </p:cNvPr>
          <p:cNvSpPr txBox="1">
            <a:spLocks/>
          </p:cNvSpPr>
          <p:nvPr/>
        </p:nvSpPr>
        <p:spPr>
          <a:xfrm>
            <a:off x="7474314" y="2893928"/>
            <a:ext cx="1257789"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Developers</a:t>
            </a:r>
          </a:p>
        </p:txBody>
      </p:sp>
      <p:pic>
        <p:nvPicPr>
          <p:cNvPr id="78" name="Picture 77">
            <a:extLst>
              <a:ext uri="{FF2B5EF4-FFF2-40B4-BE49-F238E27FC236}">
                <a16:creationId xmlns:a16="http://schemas.microsoft.com/office/drawing/2014/main" id="{C45CD257-0879-4034-B60E-F7AD73C41A8B}"/>
              </a:ext>
            </a:extLst>
          </p:cNvPr>
          <p:cNvPicPr>
            <a:picLocks/>
          </p:cNvPicPr>
          <p:nvPr/>
        </p:nvPicPr>
        <p:blipFill>
          <a:blip r:embed="rId19"/>
          <a:stretch>
            <a:fillRect/>
          </a:stretch>
        </p:blipFill>
        <p:spPr>
          <a:xfrm>
            <a:off x="7234221" y="3201750"/>
            <a:ext cx="252000" cy="252000"/>
          </a:xfrm>
          <a:prstGeom prst="rect">
            <a:avLst/>
          </a:prstGeom>
        </p:spPr>
      </p:pic>
      <p:sp>
        <p:nvSpPr>
          <p:cNvPr id="79" name="Text Placeholder 3">
            <a:extLst>
              <a:ext uri="{FF2B5EF4-FFF2-40B4-BE49-F238E27FC236}">
                <a16:creationId xmlns:a16="http://schemas.microsoft.com/office/drawing/2014/main" id="{395D8F90-35EB-43DD-8473-63AA710E4D54}"/>
              </a:ext>
            </a:extLst>
          </p:cNvPr>
          <p:cNvSpPr txBox="1">
            <a:spLocks/>
          </p:cNvSpPr>
          <p:nvPr/>
        </p:nvSpPr>
        <p:spPr>
          <a:xfrm>
            <a:off x="7474314" y="3223325"/>
            <a:ext cx="1539555" cy="28655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Testers</a:t>
            </a:r>
          </a:p>
        </p:txBody>
      </p:sp>
    </p:spTree>
    <p:extLst>
      <p:ext uri="{BB962C8B-B14F-4D97-AF65-F5344CB8AC3E}">
        <p14:creationId xmlns:p14="http://schemas.microsoft.com/office/powerpoint/2010/main" val="422242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B278CEE9-0061-4BE0-8CD1-4E6F08BBEEC1}"/>
              </a:ext>
            </a:extLst>
          </p:cNvPr>
          <p:cNvSpPr/>
          <p:nvPr/>
        </p:nvSpPr>
        <p:spPr>
          <a:xfrm>
            <a:off x="6169124" y="1731745"/>
            <a:ext cx="5315616" cy="1111701"/>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DD4D7F13-66FC-4E24-A86B-16D7D08ED364}"/>
              </a:ext>
            </a:extLst>
          </p:cNvPr>
          <p:cNvSpPr/>
          <p:nvPr/>
        </p:nvSpPr>
        <p:spPr>
          <a:xfrm>
            <a:off x="6169124" y="2935185"/>
            <a:ext cx="5315616" cy="1111701"/>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45135592-C043-47EA-8D93-EE904523A552}"/>
              </a:ext>
            </a:extLst>
          </p:cNvPr>
          <p:cNvSpPr/>
          <p:nvPr/>
        </p:nvSpPr>
        <p:spPr>
          <a:xfrm>
            <a:off x="6169124" y="4138625"/>
            <a:ext cx="5315616" cy="1111701"/>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C6DCCB4B-16DC-4568-ADC5-9C367F82E5C2}"/>
              </a:ext>
            </a:extLst>
          </p:cNvPr>
          <p:cNvSpPr/>
          <p:nvPr/>
        </p:nvSpPr>
        <p:spPr>
          <a:xfrm>
            <a:off x="6169124" y="5342065"/>
            <a:ext cx="5315616" cy="1111701"/>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7C0F8D48-B8FB-4F65-8021-F329B1CD07CE}"/>
              </a:ext>
            </a:extLst>
          </p:cNvPr>
          <p:cNvSpPr/>
          <p:nvPr/>
        </p:nvSpPr>
        <p:spPr>
          <a:xfrm>
            <a:off x="724105" y="1731745"/>
            <a:ext cx="5315616" cy="1111701"/>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A83CE4B6-D345-4F2C-AF86-5B07D38D876A}"/>
              </a:ext>
            </a:extLst>
          </p:cNvPr>
          <p:cNvSpPr/>
          <p:nvPr/>
        </p:nvSpPr>
        <p:spPr>
          <a:xfrm>
            <a:off x="724105" y="2935185"/>
            <a:ext cx="5315616" cy="1111701"/>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0295A97C-4367-4DFC-A416-6DA755764B4A}"/>
              </a:ext>
            </a:extLst>
          </p:cNvPr>
          <p:cNvSpPr/>
          <p:nvPr/>
        </p:nvSpPr>
        <p:spPr>
          <a:xfrm>
            <a:off x="724105" y="4138625"/>
            <a:ext cx="5315616" cy="1111701"/>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0184A009-068E-4C51-B23E-8B2D28492046}"/>
              </a:ext>
            </a:extLst>
          </p:cNvPr>
          <p:cNvSpPr/>
          <p:nvPr/>
        </p:nvSpPr>
        <p:spPr>
          <a:xfrm>
            <a:off x="724105" y="5342065"/>
            <a:ext cx="5315616" cy="1111701"/>
          </a:xfrm>
          <a:prstGeom prst="roundRect">
            <a:avLst>
              <a:gd name="adj" fmla="val 4533"/>
            </a:avLst>
          </a:prstGeom>
          <a:solidFill>
            <a:schemeClr val="bg1"/>
          </a:solidFill>
          <a:ln>
            <a:noFill/>
          </a:ln>
          <a:effectLst>
            <a:glow rad="63500">
              <a:schemeClr val="accent1">
                <a:lumMod val="40000"/>
                <a:lumOff val="60000"/>
                <a:alpha val="40000"/>
              </a:schemeClr>
            </a:glow>
            <a:outerShdw blurRad="635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3DD3FD05-DACC-430E-887C-D9586199625D}"/>
              </a:ext>
            </a:extLst>
          </p:cNvPr>
          <p:cNvSpPr>
            <a:spLocks noGrp="1"/>
          </p:cNvSpPr>
          <p:nvPr>
            <p:ph type="body" sz="quarter" idx="12"/>
          </p:nvPr>
        </p:nvSpPr>
        <p:spPr/>
        <p:txBody>
          <a:bodyPr/>
          <a:lstStyle/>
          <a:p>
            <a:r>
              <a:rPr lang="en-GB" dirty="0"/>
              <a:t>Trusted solutions from the first globally certified MRI Services Partner</a:t>
            </a:r>
          </a:p>
        </p:txBody>
      </p:sp>
      <p:sp>
        <p:nvSpPr>
          <p:cNvPr id="3" name="Text Placeholder 2">
            <a:extLst>
              <a:ext uri="{FF2B5EF4-FFF2-40B4-BE49-F238E27FC236}">
                <a16:creationId xmlns:a16="http://schemas.microsoft.com/office/drawing/2014/main" id="{90B1D3B3-60DF-45EE-A772-3D29C9B322ED}"/>
              </a:ext>
            </a:extLst>
          </p:cNvPr>
          <p:cNvSpPr>
            <a:spLocks noGrp="1"/>
          </p:cNvSpPr>
          <p:nvPr>
            <p:ph type="body" sz="quarter" idx="11"/>
          </p:nvPr>
        </p:nvSpPr>
        <p:spPr/>
        <p:txBody>
          <a:bodyPr/>
          <a:lstStyle/>
          <a:p>
            <a:r>
              <a:rPr lang="en-GB" dirty="0"/>
              <a:t>MRI Support &amp; Services</a:t>
            </a:r>
          </a:p>
        </p:txBody>
      </p:sp>
      <p:sp>
        <p:nvSpPr>
          <p:cNvPr id="4" name="Text Placeholder 3">
            <a:extLst>
              <a:ext uri="{FF2B5EF4-FFF2-40B4-BE49-F238E27FC236}">
                <a16:creationId xmlns:a16="http://schemas.microsoft.com/office/drawing/2014/main" id="{5CDB1A51-5CB2-4F88-99F1-55CE01892250}"/>
              </a:ext>
            </a:extLst>
          </p:cNvPr>
          <p:cNvSpPr txBox="1">
            <a:spLocks/>
          </p:cNvSpPr>
          <p:nvPr/>
        </p:nvSpPr>
        <p:spPr>
          <a:xfrm>
            <a:off x="1639106" y="1815877"/>
            <a:ext cx="3274635"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Proxima Nova Lt" panose="02000506030000020004" pitchFamily="50" charset="0"/>
              </a:rPr>
              <a:t>MRI Upgrades</a:t>
            </a:r>
          </a:p>
        </p:txBody>
      </p:sp>
      <p:sp>
        <p:nvSpPr>
          <p:cNvPr id="5" name="Text Placeholder 3">
            <a:extLst>
              <a:ext uri="{FF2B5EF4-FFF2-40B4-BE49-F238E27FC236}">
                <a16:creationId xmlns:a16="http://schemas.microsoft.com/office/drawing/2014/main" id="{7CAAD4CF-847F-457B-908B-244899C176A7}"/>
              </a:ext>
            </a:extLst>
          </p:cNvPr>
          <p:cNvSpPr txBox="1">
            <a:spLocks/>
          </p:cNvSpPr>
          <p:nvPr/>
        </p:nvSpPr>
        <p:spPr>
          <a:xfrm>
            <a:off x="1639106" y="3016970"/>
            <a:ext cx="3274635"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Proxima Nova Lt" panose="02000506030000020004" pitchFamily="50" charset="0"/>
              </a:rPr>
              <a:t>MRI Reporting</a:t>
            </a:r>
          </a:p>
        </p:txBody>
      </p:sp>
      <p:sp>
        <p:nvSpPr>
          <p:cNvPr id="6" name="Text Placeholder 3">
            <a:extLst>
              <a:ext uri="{FF2B5EF4-FFF2-40B4-BE49-F238E27FC236}">
                <a16:creationId xmlns:a16="http://schemas.microsoft.com/office/drawing/2014/main" id="{D91C509B-AA21-4D8E-92B7-ECDB5529D101}"/>
              </a:ext>
            </a:extLst>
          </p:cNvPr>
          <p:cNvSpPr txBox="1">
            <a:spLocks/>
          </p:cNvSpPr>
          <p:nvPr/>
        </p:nvSpPr>
        <p:spPr>
          <a:xfrm>
            <a:off x="1639106" y="4218063"/>
            <a:ext cx="3274635"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tx2"/>
                </a:solidFill>
                <a:latin typeface="Proxima Nova Lt" panose="02000506030000020004" pitchFamily="50" charset="0"/>
              </a:rPr>
              <a:t>MRI Workflow Design</a:t>
            </a:r>
          </a:p>
        </p:txBody>
      </p:sp>
      <p:sp>
        <p:nvSpPr>
          <p:cNvPr id="8" name="Text Placeholder 3">
            <a:extLst>
              <a:ext uri="{FF2B5EF4-FFF2-40B4-BE49-F238E27FC236}">
                <a16:creationId xmlns:a16="http://schemas.microsoft.com/office/drawing/2014/main" id="{4CB9723D-2B42-4658-8422-EC044E2F2EAC}"/>
              </a:ext>
            </a:extLst>
          </p:cNvPr>
          <p:cNvSpPr txBox="1">
            <a:spLocks/>
          </p:cNvSpPr>
          <p:nvPr/>
        </p:nvSpPr>
        <p:spPr>
          <a:xfrm>
            <a:off x="1639106" y="5419155"/>
            <a:ext cx="3274635"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tx2"/>
                </a:solidFill>
                <a:latin typeface="Proxima Nova Lt" panose="02000506030000020004" pitchFamily="50" charset="0"/>
              </a:rPr>
              <a:t>MRI Module Implementation</a:t>
            </a:r>
          </a:p>
        </p:txBody>
      </p:sp>
      <p:sp>
        <p:nvSpPr>
          <p:cNvPr id="9" name="Text Placeholder 3">
            <a:extLst>
              <a:ext uri="{FF2B5EF4-FFF2-40B4-BE49-F238E27FC236}">
                <a16:creationId xmlns:a16="http://schemas.microsoft.com/office/drawing/2014/main" id="{D719473F-F86A-4C4B-8FEA-05497A344E93}"/>
              </a:ext>
            </a:extLst>
          </p:cNvPr>
          <p:cNvSpPr txBox="1">
            <a:spLocks/>
          </p:cNvSpPr>
          <p:nvPr/>
        </p:nvSpPr>
        <p:spPr>
          <a:xfrm>
            <a:off x="7174836" y="5419155"/>
            <a:ext cx="3638155"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tx2"/>
                </a:solidFill>
                <a:latin typeface="Proxima Nova Lt" panose="02000506030000020004" pitchFamily="50" charset="0"/>
              </a:rPr>
              <a:t>MRI Integration</a:t>
            </a:r>
          </a:p>
        </p:txBody>
      </p:sp>
      <p:sp>
        <p:nvSpPr>
          <p:cNvPr id="11" name="Text Placeholder 3">
            <a:extLst>
              <a:ext uri="{FF2B5EF4-FFF2-40B4-BE49-F238E27FC236}">
                <a16:creationId xmlns:a16="http://schemas.microsoft.com/office/drawing/2014/main" id="{929CCFF3-8FD6-43BE-886C-2CDEE3D6B14C}"/>
              </a:ext>
            </a:extLst>
          </p:cNvPr>
          <p:cNvSpPr txBox="1">
            <a:spLocks/>
          </p:cNvSpPr>
          <p:nvPr/>
        </p:nvSpPr>
        <p:spPr>
          <a:xfrm>
            <a:off x="7174837" y="3016970"/>
            <a:ext cx="3248745"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Proxima Nova Lt" panose="02000506030000020004" pitchFamily="50" charset="0"/>
              </a:rPr>
              <a:t>MRI Consulting</a:t>
            </a:r>
          </a:p>
        </p:txBody>
      </p:sp>
      <p:sp>
        <p:nvSpPr>
          <p:cNvPr id="12" name="Text Placeholder 3">
            <a:extLst>
              <a:ext uri="{FF2B5EF4-FFF2-40B4-BE49-F238E27FC236}">
                <a16:creationId xmlns:a16="http://schemas.microsoft.com/office/drawing/2014/main" id="{4061D0EA-DD86-4729-92B6-82B172B60EA9}"/>
              </a:ext>
            </a:extLst>
          </p:cNvPr>
          <p:cNvSpPr txBox="1">
            <a:spLocks/>
          </p:cNvSpPr>
          <p:nvPr/>
        </p:nvSpPr>
        <p:spPr>
          <a:xfrm>
            <a:off x="7174836" y="1815877"/>
            <a:ext cx="3638155"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tx2"/>
                </a:solidFill>
                <a:latin typeface="Proxima Nova Lt" panose="02000506030000020004" pitchFamily="50" charset="0"/>
              </a:rPr>
              <a:t>MRI Support</a:t>
            </a:r>
          </a:p>
        </p:txBody>
      </p:sp>
      <p:sp>
        <p:nvSpPr>
          <p:cNvPr id="13" name="Text Placeholder 3">
            <a:extLst>
              <a:ext uri="{FF2B5EF4-FFF2-40B4-BE49-F238E27FC236}">
                <a16:creationId xmlns:a16="http://schemas.microsoft.com/office/drawing/2014/main" id="{32391AA4-FA06-4368-AAB6-F3F86CAA1919}"/>
              </a:ext>
            </a:extLst>
          </p:cNvPr>
          <p:cNvSpPr txBox="1">
            <a:spLocks/>
          </p:cNvSpPr>
          <p:nvPr/>
        </p:nvSpPr>
        <p:spPr>
          <a:xfrm>
            <a:off x="7174836" y="4218063"/>
            <a:ext cx="3638155" cy="3952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tx2"/>
                </a:solidFill>
                <a:latin typeface="Proxima Nova Lt" panose="02000506030000020004" pitchFamily="50" charset="0"/>
              </a:rPr>
              <a:t>MRI Web Design</a:t>
            </a:r>
          </a:p>
        </p:txBody>
      </p:sp>
      <p:pic>
        <p:nvPicPr>
          <p:cNvPr id="3074" name="Picture 2" descr="icon-mri-upgrades">
            <a:extLst>
              <a:ext uri="{FF2B5EF4-FFF2-40B4-BE49-F238E27FC236}">
                <a16:creationId xmlns:a16="http://schemas.microsoft.com/office/drawing/2014/main" id="{28A0A4CC-2006-442C-9A9D-969C406DD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75" y="1856239"/>
            <a:ext cx="580447" cy="5804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con-mri-support">
            <a:extLst>
              <a:ext uri="{FF2B5EF4-FFF2-40B4-BE49-F238E27FC236}">
                <a16:creationId xmlns:a16="http://schemas.microsoft.com/office/drawing/2014/main" id="{8B97BB2F-9602-4C7E-89CB-CE4F4DC8E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326" y="1827336"/>
            <a:ext cx="638252" cy="6382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con-mri-reporting">
            <a:extLst>
              <a:ext uri="{FF2B5EF4-FFF2-40B4-BE49-F238E27FC236}">
                <a16:creationId xmlns:a16="http://schemas.microsoft.com/office/drawing/2014/main" id="{AED61874-F097-496D-9553-E2707A401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93" y="3092069"/>
            <a:ext cx="619010" cy="6190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con-mri-consulting">
            <a:extLst>
              <a:ext uri="{FF2B5EF4-FFF2-40B4-BE49-F238E27FC236}">
                <a16:creationId xmlns:a16="http://schemas.microsoft.com/office/drawing/2014/main" id="{1865CEAA-7B2A-43C2-A8D8-357C61058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1545" y="3095014"/>
            <a:ext cx="585815" cy="58581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con-mri-workflow">
            <a:extLst>
              <a:ext uri="{FF2B5EF4-FFF2-40B4-BE49-F238E27FC236}">
                <a16:creationId xmlns:a16="http://schemas.microsoft.com/office/drawing/2014/main" id="{A65059AA-20AA-4EA0-A44A-51CBD34F4C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792" y="4282948"/>
            <a:ext cx="619013" cy="61901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con-mri-integration">
            <a:extLst>
              <a:ext uri="{FF2B5EF4-FFF2-40B4-BE49-F238E27FC236}">
                <a16:creationId xmlns:a16="http://schemas.microsoft.com/office/drawing/2014/main" id="{E247EBB2-946D-4FF6-94DA-AF1E3911F8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7884" y="4265886"/>
            <a:ext cx="653136" cy="65313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con-mri-integration">
            <a:extLst>
              <a:ext uri="{FF2B5EF4-FFF2-40B4-BE49-F238E27FC236}">
                <a16:creationId xmlns:a16="http://schemas.microsoft.com/office/drawing/2014/main" id="{05C486AC-D117-4ED6-A51F-C0DD18AC65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6910" y="5444879"/>
            <a:ext cx="715084" cy="71508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con-mri-module">
            <a:extLst>
              <a:ext uri="{FF2B5EF4-FFF2-40B4-BE49-F238E27FC236}">
                <a16:creationId xmlns:a16="http://schemas.microsoft.com/office/drawing/2014/main" id="{36A4B175-AB2F-41F5-B2A7-09BAFF93CD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4797" y="5492920"/>
            <a:ext cx="619002" cy="619002"/>
          </a:xfrm>
          <a:prstGeom prst="rect">
            <a:avLst/>
          </a:prstGeom>
          <a:noFill/>
          <a:extLst>
            <a:ext uri="{909E8E84-426E-40DD-AFC4-6F175D3DCCD1}">
              <a14:hiddenFill xmlns:a14="http://schemas.microsoft.com/office/drawing/2010/main">
                <a:solidFill>
                  <a:srgbClr val="FFFFFF"/>
                </a:solidFill>
              </a14:hiddenFill>
            </a:ext>
          </a:extLst>
        </p:spPr>
      </p:pic>
      <p:sp>
        <p:nvSpPr>
          <p:cNvPr id="75" name="Text Placeholder 21">
            <a:extLst>
              <a:ext uri="{FF2B5EF4-FFF2-40B4-BE49-F238E27FC236}">
                <a16:creationId xmlns:a16="http://schemas.microsoft.com/office/drawing/2014/main" id="{1D865EEB-BC97-4604-9975-6CC8481AECB6}"/>
              </a:ext>
            </a:extLst>
          </p:cNvPr>
          <p:cNvSpPr txBox="1">
            <a:spLocks/>
          </p:cNvSpPr>
          <p:nvPr/>
        </p:nvSpPr>
        <p:spPr>
          <a:xfrm>
            <a:off x="1639106" y="2217271"/>
            <a:ext cx="3731021" cy="763966"/>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100" dirty="0">
                <a:solidFill>
                  <a:schemeClr val="bg2">
                    <a:lumMod val="75000"/>
                  </a:schemeClr>
                </a:solidFill>
              </a:rPr>
              <a:t>Self-hosted or SaaS</a:t>
            </a:r>
          </a:p>
          <a:p>
            <a:pPr>
              <a:spcBef>
                <a:spcPts val="0"/>
              </a:spcBef>
            </a:pPr>
            <a:r>
              <a:rPr lang="en-GB" sz="1100" dirty="0">
                <a:solidFill>
                  <a:schemeClr val="bg2">
                    <a:lumMod val="75000"/>
                  </a:schemeClr>
                </a:solidFill>
              </a:rPr>
              <a:t>Minor or major upgrades</a:t>
            </a:r>
          </a:p>
          <a:p>
            <a:pPr>
              <a:spcBef>
                <a:spcPts val="0"/>
              </a:spcBef>
            </a:pPr>
            <a:r>
              <a:rPr lang="en-GB" sz="1100" dirty="0">
                <a:solidFill>
                  <a:schemeClr val="bg2">
                    <a:lumMod val="75000"/>
                  </a:schemeClr>
                </a:solidFill>
              </a:rPr>
              <a:t>Windows to Platform X migration</a:t>
            </a:r>
          </a:p>
        </p:txBody>
      </p:sp>
      <p:sp>
        <p:nvSpPr>
          <p:cNvPr id="76" name="Text Placeholder 21">
            <a:extLst>
              <a:ext uri="{FF2B5EF4-FFF2-40B4-BE49-F238E27FC236}">
                <a16:creationId xmlns:a16="http://schemas.microsoft.com/office/drawing/2014/main" id="{28859822-B949-4ED3-8763-FB7508AE6948}"/>
              </a:ext>
            </a:extLst>
          </p:cNvPr>
          <p:cNvSpPr txBox="1">
            <a:spLocks/>
          </p:cNvSpPr>
          <p:nvPr/>
        </p:nvSpPr>
        <p:spPr>
          <a:xfrm>
            <a:off x="7200423" y="2217271"/>
            <a:ext cx="3731021" cy="763966"/>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100" dirty="0">
                <a:solidFill>
                  <a:schemeClr val="bg2">
                    <a:lumMod val="75000"/>
                  </a:schemeClr>
                </a:solidFill>
              </a:rPr>
              <a:t>L1: First line support</a:t>
            </a:r>
          </a:p>
          <a:p>
            <a:pPr>
              <a:spcBef>
                <a:spcPts val="0"/>
              </a:spcBef>
            </a:pPr>
            <a:r>
              <a:rPr lang="en-GB" sz="1100" dirty="0">
                <a:solidFill>
                  <a:schemeClr val="bg2">
                    <a:lumMod val="75000"/>
                  </a:schemeClr>
                </a:solidFill>
              </a:rPr>
              <a:t>L2: Investigation and troubleshooting</a:t>
            </a:r>
          </a:p>
          <a:p>
            <a:pPr>
              <a:spcBef>
                <a:spcPts val="0"/>
              </a:spcBef>
            </a:pPr>
            <a:r>
              <a:rPr lang="en-GB" sz="1100" dirty="0">
                <a:solidFill>
                  <a:schemeClr val="bg2">
                    <a:lumMod val="75000"/>
                  </a:schemeClr>
                </a:solidFill>
              </a:rPr>
              <a:t>L3: Enhancements and customisation</a:t>
            </a:r>
          </a:p>
        </p:txBody>
      </p:sp>
      <p:sp>
        <p:nvSpPr>
          <p:cNvPr id="77" name="Text Placeholder 21">
            <a:extLst>
              <a:ext uri="{FF2B5EF4-FFF2-40B4-BE49-F238E27FC236}">
                <a16:creationId xmlns:a16="http://schemas.microsoft.com/office/drawing/2014/main" id="{6796388D-1765-415C-944D-6A50E713B27F}"/>
              </a:ext>
            </a:extLst>
          </p:cNvPr>
          <p:cNvSpPr txBox="1">
            <a:spLocks/>
          </p:cNvSpPr>
          <p:nvPr/>
        </p:nvSpPr>
        <p:spPr>
          <a:xfrm>
            <a:off x="1639106" y="3405058"/>
            <a:ext cx="4277592" cy="763966"/>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100">
                <a:solidFill>
                  <a:schemeClr val="bg2">
                    <a:lumMod val="75000"/>
                  </a:schemeClr>
                </a:solidFill>
              </a:rPr>
              <a:t>MRI Report Design toolkit, Rapid Reports, Reporting Gateway</a:t>
            </a:r>
          </a:p>
          <a:p>
            <a:pPr>
              <a:spcBef>
                <a:spcPts val="0"/>
              </a:spcBef>
            </a:pPr>
            <a:r>
              <a:rPr lang="en-GB" sz="1100">
                <a:solidFill>
                  <a:schemeClr val="bg2">
                    <a:lumMod val="75000"/>
                  </a:schemeClr>
                </a:solidFill>
              </a:rPr>
              <a:t>Modify standard reports or create entirely new ones</a:t>
            </a:r>
          </a:p>
          <a:p>
            <a:pPr>
              <a:spcBef>
                <a:spcPts val="0"/>
              </a:spcBef>
            </a:pPr>
            <a:r>
              <a:rPr lang="en-GB" sz="1100">
                <a:solidFill>
                  <a:schemeClr val="bg2">
                    <a:lumMod val="75000"/>
                  </a:schemeClr>
                </a:solidFill>
              </a:rPr>
              <a:t>Powerful dashboards through MRI’s own toolkit or Power BI</a:t>
            </a:r>
          </a:p>
        </p:txBody>
      </p:sp>
      <p:sp>
        <p:nvSpPr>
          <p:cNvPr id="78" name="Text Placeholder 21">
            <a:extLst>
              <a:ext uri="{FF2B5EF4-FFF2-40B4-BE49-F238E27FC236}">
                <a16:creationId xmlns:a16="http://schemas.microsoft.com/office/drawing/2014/main" id="{2150A719-7E00-4587-9A65-D82F2FD56013}"/>
              </a:ext>
            </a:extLst>
          </p:cNvPr>
          <p:cNvSpPr txBox="1">
            <a:spLocks/>
          </p:cNvSpPr>
          <p:nvPr/>
        </p:nvSpPr>
        <p:spPr>
          <a:xfrm>
            <a:off x="7200423" y="3405058"/>
            <a:ext cx="3731021" cy="763966"/>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100">
                <a:solidFill>
                  <a:schemeClr val="bg2">
                    <a:lumMod val="75000"/>
                  </a:schemeClr>
                </a:solidFill>
              </a:rPr>
              <a:t>Blueprinting and discovery</a:t>
            </a:r>
          </a:p>
          <a:p>
            <a:pPr>
              <a:spcBef>
                <a:spcPts val="0"/>
              </a:spcBef>
            </a:pPr>
            <a:r>
              <a:rPr lang="en-GB" sz="1100">
                <a:solidFill>
                  <a:schemeClr val="bg2">
                    <a:lumMod val="75000"/>
                  </a:schemeClr>
                </a:solidFill>
              </a:rPr>
              <a:t>Process definition and documentation</a:t>
            </a:r>
          </a:p>
          <a:p>
            <a:pPr>
              <a:spcBef>
                <a:spcPts val="0"/>
              </a:spcBef>
            </a:pPr>
            <a:r>
              <a:rPr lang="en-GB" sz="1100">
                <a:solidFill>
                  <a:schemeClr val="bg2">
                    <a:lumMod val="75000"/>
                  </a:schemeClr>
                </a:solidFill>
              </a:rPr>
              <a:t>Solution assessment and design</a:t>
            </a:r>
          </a:p>
        </p:txBody>
      </p:sp>
      <p:sp>
        <p:nvSpPr>
          <p:cNvPr id="79" name="Text Placeholder 21">
            <a:extLst>
              <a:ext uri="{FF2B5EF4-FFF2-40B4-BE49-F238E27FC236}">
                <a16:creationId xmlns:a16="http://schemas.microsoft.com/office/drawing/2014/main" id="{8BF58B67-7BF2-43E4-9DF2-A221170D2521}"/>
              </a:ext>
            </a:extLst>
          </p:cNvPr>
          <p:cNvSpPr txBox="1">
            <a:spLocks/>
          </p:cNvSpPr>
          <p:nvPr/>
        </p:nvSpPr>
        <p:spPr>
          <a:xfrm>
            <a:off x="1639106" y="4592845"/>
            <a:ext cx="3731021" cy="763966"/>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100">
                <a:solidFill>
                  <a:schemeClr val="bg2">
                    <a:lumMod val="75000"/>
                  </a:schemeClr>
                </a:solidFill>
              </a:rPr>
              <a:t>Standardise processes and coordinate teamwork</a:t>
            </a:r>
          </a:p>
          <a:p>
            <a:pPr>
              <a:spcBef>
                <a:spcPts val="0"/>
              </a:spcBef>
            </a:pPr>
            <a:r>
              <a:rPr lang="en-GB" sz="1100">
                <a:solidFill>
                  <a:schemeClr val="bg2">
                    <a:lumMod val="75000"/>
                  </a:schemeClr>
                </a:solidFill>
              </a:rPr>
              <a:t>Automate task creation, assignment and notifications</a:t>
            </a:r>
          </a:p>
          <a:p>
            <a:pPr>
              <a:spcBef>
                <a:spcPts val="0"/>
              </a:spcBef>
            </a:pPr>
            <a:r>
              <a:rPr lang="en-GB" sz="1100">
                <a:solidFill>
                  <a:schemeClr val="bg2">
                    <a:lumMod val="75000"/>
                  </a:schemeClr>
                </a:solidFill>
              </a:rPr>
              <a:t>Conditional workflow routing, performance analysis</a:t>
            </a:r>
          </a:p>
        </p:txBody>
      </p:sp>
      <p:sp>
        <p:nvSpPr>
          <p:cNvPr id="80" name="Text Placeholder 21">
            <a:extLst>
              <a:ext uri="{FF2B5EF4-FFF2-40B4-BE49-F238E27FC236}">
                <a16:creationId xmlns:a16="http://schemas.microsoft.com/office/drawing/2014/main" id="{C205E340-6791-487D-B0FC-02919A12D60F}"/>
              </a:ext>
            </a:extLst>
          </p:cNvPr>
          <p:cNvSpPr txBox="1">
            <a:spLocks/>
          </p:cNvSpPr>
          <p:nvPr/>
        </p:nvSpPr>
        <p:spPr>
          <a:xfrm>
            <a:off x="7200423" y="4592845"/>
            <a:ext cx="3731021" cy="763966"/>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100">
                <a:solidFill>
                  <a:schemeClr val="bg2">
                    <a:lumMod val="75000"/>
                  </a:schemeClr>
                </a:solidFill>
              </a:rPr>
              <a:t>Customise standard MRI pages or create new ones</a:t>
            </a:r>
          </a:p>
          <a:p>
            <a:pPr>
              <a:spcBef>
                <a:spcPts val="0"/>
              </a:spcBef>
            </a:pPr>
            <a:r>
              <a:rPr lang="en-GB" sz="1100">
                <a:solidFill>
                  <a:schemeClr val="bg2">
                    <a:lumMod val="75000"/>
                  </a:schemeClr>
                </a:solidFill>
              </a:rPr>
              <a:t>Integrate into existing MRI processes</a:t>
            </a:r>
          </a:p>
          <a:p>
            <a:pPr>
              <a:spcBef>
                <a:spcPts val="0"/>
              </a:spcBef>
            </a:pPr>
            <a:r>
              <a:rPr lang="en-GB" sz="1100">
                <a:solidFill>
                  <a:schemeClr val="bg2">
                    <a:lumMod val="75000"/>
                  </a:schemeClr>
                </a:solidFill>
              </a:rPr>
              <a:t>Can include custom data or integrations</a:t>
            </a:r>
          </a:p>
        </p:txBody>
      </p:sp>
      <p:sp>
        <p:nvSpPr>
          <p:cNvPr id="81" name="Text Placeholder 21">
            <a:extLst>
              <a:ext uri="{FF2B5EF4-FFF2-40B4-BE49-F238E27FC236}">
                <a16:creationId xmlns:a16="http://schemas.microsoft.com/office/drawing/2014/main" id="{5AB54A3E-28FE-4C61-8E09-26D2130A995A}"/>
              </a:ext>
            </a:extLst>
          </p:cNvPr>
          <p:cNvSpPr txBox="1">
            <a:spLocks/>
          </p:cNvSpPr>
          <p:nvPr/>
        </p:nvSpPr>
        <p:spPr>
          <a:xfrm>
            <a:off x="1639106" y="5787552"/>
            <a:ext cx="3731021" cy="763966"/>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100" dirty="0">
                <a:solidFill>
                  <a:schemeClr val="bg2">
                    <a:lumMod val="75000"/>
                  </a:schemeClr>
                </a:solidFill>
              </a:rPr>
              <a:t>Planning &amp; analysis</a:t>
            </a:r>
          </a:p>
          <a:p>
            <a:pPr>
              <a:spcBef>
                <a:spcPts val="0"/>
              </a:spcBef>
            </a:pPr>
            <a:r>
              <a:rPr lang="en-GB" sz="1100" dirty="0">
                <a:solidFill>
                  <a:schemeClr val="bg2">
                    <a:lumMod val="75000"/>
                  </a:schemeClr>
                </a:solidFill>
              </a:rPr>
              <a:t>Development &amp; testing</a:t>
            </a:r>
          </a:p>
          <a:p>
            <a:pPr>
              <a:spcBef>
                <a:spcPts val="0"/>
              </a:spcBef>
            </a:pPr>
            <a:r>
              <a:rPr lang="en-GB" sz="1100" dirty="0">
                <a:solidFill>
                  <a:schemeClr val="bg2">
                    <a:lumMod val="75000"/>
                  </a:schemeClr>
                </a:solidFill>
              </a:rPr>
              <a:t>Go live, training &amp; support</a:t>
            </a:r>
          </a:p>
          <a:p>
            <a:pPr>
              <a:spcBef>
                <a:spcPts val="0"/>
              </a:spcBef>
            </a:pPr>
            <a:endParaRPr lang="en-GB" sz="1100" dirty="0">
              <a:solidFill>
                <a:schemeClr val="bg2">
                  <a:lumMod val="75000"/>
                </a:schemeClr>
              </a:solidFill>
            </a:endParaRPr>
          </a:p>
        </p:txBody>
      </p:sp>
      <p:sp>
        <p:nvSpPr>
          <p:cNvPr id="82" name="Text Placeholder 21">
            <a:extLst>
              <a:ext uri="{FF2B5EF4-FFF2-40B4-BE49-F238E27FC236}">
                <a16:creationId xmlns:a16="http://schemas.microsoft.com/office/drawing/2014/main" id="{6E06D831-B080-4ADC-A365-BA61FE63CF6C}"/>
              </a:ext>
            </a:extLst>
          </p:cNvPr>
          <p:cNvSpPr txBox="1">
            <a:spLocks/>
          </p:cNvSpPr>
          <p:nvPr/>
        </p:nvSpPr>
        <p:spPr>
          <a:xfrm>
            <a:off x="7200423" y="5787552"/>
            <a:ext cx="4127613" cy="763966"/>
          </a:xfrm>
          <a:prstGeom prst="rect">
            <a:avLst/>
          </a:prstGeom>
        </p:spPr>
        <p:txBody>
          <a:bodyPr/>
          <a:lstStyle>
            <a:lvl1pPr marL="228600" indent="-228600" algn="l" defTabSz="914400" rtl="0" eaLnBrk="1" latinLnBrk="0" hangingPunct="1">
              <a:lnSpc>
                <a:spcPct val="90000"/>
              </a:lnSpc>
              <a:spcBef>
                <a:spcPts val="1000"/>
              </a:spcBef>
              <a:buClr>
                <a:srgbClr val="BCD727"/>
              </a:buClr>
              <a:buFont typeface="Arial" panose="020B0604020202020204" pitchFamily="34" charset="0"/>
              <a:buChar char="•"/>
              <a:defRPr sz="1400" kern="1200">
                <a:solidFill>
                  <a:schemeClr val="tx1">
                    <a:lumMod val="65000"/>
                    <a:lumOff val="35000"/>
                  </a:schemeClr>
                </a:solidFill>
                <a:latin typeface="Proxima Nova Lt" panose="02000506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Proxima Nova Lt" panose="02000506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F7F7F"/>
                </a:solidFill>
                <a:latin typeface="Proxima Nova Lt" panose="02000506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7F7F7F"/>
                </a:solidFill>
                <a:latin typeface="Proxima Nova Lt"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100">
                <a:solidFill>
                  <a:schemeClr val="bg2">
                    <a:lumMod val="75000"/>
                  </a:schemeClr>
                </a:solidFill>
              </a:rPr>
              <a:t>Using MRI Information Exchange (MIX)</a:t>
            </a:r>
          </a:p>
          <a:p>
            <a:pPr>
              <a:spcBef>
                <a:spcPts val="0"/>
              </a:spcBef>
            </a:pPr>
            <a:r>
              <a:rPr lang="en-GB" sz="1100">
                <a:solidFill>
                  <a:schemeClr val="bg2">
                    <a:lumMod val="75000"/>
                  </a:schemeClr>
                </a:solidFill>
              </a:rPr>
              <a:t>Integrate with existing APIs or design new ones</a:t>
            </a:r>
          </a:p>
          <a:p>
            <a:pPr>
              <a:spcBef>
                <a:spcPts val="0"/>
              </a:spcBef>
            </a:pPr>
            <a:r>
              <a:rPr lang="en-GB" sz="1100">
                <a:solidFill>
                  <a:schemeClr val="bg2">
                    <a:lumMod val="75000"/>
                  </a:schemeClr>
                </a:solidFill>
              </a:rPr>
              <a:t>Integrate to in-house systems, third-party or public domain</a:t>
            </a:r>
          </a:p>
          <a:p>
            <a:pPr>
              <a:spcBef>
                <a:spcPts val="0"/>
              </a:spcBef>
            </a:pPr>
            <a:endParaRPr lang="en-GB" sz="1100">
              <a:solidFill>
                <a:schemeClr val="bg2">
                  <a:lumMod val="75000"/>
                </a:schemeClr>
              </a:solidFill>
            </a:endParaRPr>
          </a:p>
        </p:txBody>
      </p:sp>
      <p:pic>
        <p:nvPicPr>
          <p:cNvPr id="10" name="Picture 4">
            <a:extLst>
              <a:ext uri="{FF2B5EF4-FFF2-40B4-BE49-F238E27FC236}">
                <a16:creationId xmlns:a16="http://schemas.microsoft.com/office/drawing/2014/main" id="{967531B2-0B8E-45C3-BD82-42A769E34A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52684" y="794561"/>
            <a:ext cx="1144569" cy="685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22326"/>
      </p:ext>
    </p:extLst>
  </p:cSld>
  <p:clrMapOvr>
    <a:masterClrMapping/>
  </p:clrMapOvr>
</p:sld>
</file>

<file path=ppt/theme/theme1.xml><?xml version="1.0" encoding="utf-8"?>
<a:theme xmlns:a="http://schemas.openxmlformats.org/drawingml/2006/main" name="1. Title Slides">
  <a:themeElements>
    <a:clrScheme name="Open Box Colours">
      <a:dk1>
        <a:sysClr val="windowText" lastClr="000000"/>
      </a:dk1>
      <a:lt1>
        <a:sysClr val="window" lastClr="FFFFFF"/>
      </a:lt1>
      <a:dk2>
        <a:srgbClr val="373C3C"/>
      </a:dk2>
      <a:lt2>
        <a:srgbClr val="6E7878"/>
      </a:lt2>
      <a:accent1>
        <a:srgbClr val="AAB4B4"/>
      </a:accent1>
      <a:accent2>
        <a:srgbClr val="E15759"/>
      </a:accent2>
      <a:accent3>
        <a:srgbClr val="4E79A7"/>
      </a:accent3>
      <a:accent4>
        <a:srgbClr val="76B7B2"/>
      </a:accent4>
      <a:accent5>
        <a:srgbClr val="F28E2B"/>
      </a:accent5>
      <a:accent6>
        <a:srgbClr val="BCD727"/>
      </a:accent6>
      <a:hlink>
        <a:srgbClr val="BCD727"/>
      </a:hlink>
      <a:folHlink>
        <a:srgbClr val="954F72"/>
      </a:folHlink>
    </a:clrScheme>
    <a:fontScheme name="Open Box Fonts">
      <a:majorFont>
        <a:latin typeface="Proxima Nova Lt"/>
        <a:ea typeface=""/>
        <a:cs typeface=""/>
      </a:majorFont>
      <a:minorFont>
        <a:latin typeface="Proxima Nova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ral Presentation Theme" id="{617D407F-0F1F-405D-A13B-BE7690CBDA2A}" vid="{44CD57B0-E653-4561-A953-0FF3EAB174B5}"/>
    </a:ext>
  </a:extLst>
</a:theme>
</file>

<file path=ppt/theme/theme2.xml><?xml version="1.0" encoding="utf-8"?>
<a:theme xmlns:a="http://schemas.openxmlformats.org/drawingml/2006/main" name="2. Agenda">
  <a:themeElements>
    <a:clrScheme name="Open Box Colours">
      <a:dk1>
        <a:sysClr val="windowText" lastClr="000000"/>
      </a:dk1>
      <a:lt1>
        <a:sysClr val="window" lastClr="FFFFFF"/>
      </a:lt1>
      <a:dk2>
        <a:srgbClr val="373C3C"/>
      </a:dk2>
      <a:lt2>
        <a:srgbClr val="6E7878"/>
      </a:lt2>
      <a:accent1>
        <a:srgbClr val="AAB4B4"/>
      </a:accent1>
      <a:accent2>
        <a:srgbClr val="E15759"/>
      </a:accent2>
      <a:accent3>
        <a:srgbClr val="4E79A7"/>
      </a:accent3>
      <a:accent4>
        <a:srgbClr val="76B7B2"/>
      </a:accent4>
      <a:accent5>
        <a:srgbClr val="F28E2B"/>
      </a:accent5>
      <a:accent6>
        <a:srgbClr val="BCD727"/>
      </a:accent6>
      <a:hlink>
        <a:srgbClr val="BCD727"/>
      </a:hlink>
      <a:folHlink>
        <a:srgbClr val="954F72"/>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 City Background">
  <a:themeElements>
    <a:clrScheme name="Open Box Colours">
      <a:dk1>
        <a:sysClr val="windowText" lastClr="000000"/>
      </a:dk1>
      <a:lt1>
        <a:sysClr val="window" lastClr="FFFFFF"/>
      </a:lt1>
      <a:dk2>
        <a:srgbClr val="373C3C"/>
      </a:dk2>
      <a:lt2>
        <a:srgbClr val="6E7878"/>
      </a:lt2>
      <a:accent1>
        <a:srgbClr val="AAB4B4"/>
      </a:accent1>
      <a:accent2>
        <a:srgbClr val="E15759"/>
      </a:accent2>
      <a:accent3>
        <a:srgbClr val="4E79A7"/>
      </a:accent3>
      <a:accent4>
        <a:srgbClr val="76B7B2"/>
      </a:accent4>
      <a:accent5>
        <a:srgbClr val="F28E2B"/>
      </a:accent5>
      <a:accent6>
        <a:srgbClr val="BCD727"/>
      </a:accent6>
      <a:hlink>
        <a:srgbClr val="BCD727"/>
      </a:hlink>
      <a:folHlink>
        <a:srgbClr val="954F72"/>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 Blank Background">
  <a:themeElements>
    <a:clrScheme name="Open Box Colours">
      <a:dk1>
        <a:srgbClr val="000000"/>
      </a:dk1>
      <a:lt1>
        <a:sysClr val="window" lastClr="FFFFFF"/>
      </a:lt1>
      <a:dk2>
        <a:srgbClr val="373C3C"/>
      </a:dk2>
      <a:lt2>
        <a:srgbClr val="6E7878"/>
      </a:lt2>
      <a:accent1>
        <a:srgbClr val="AAB4B4"/>
      </a:accent1>
      <a:accent2>
        <a:srgbClr val="E15759"/>
      </a:accent2>
      <a:accent3>
        <a:srgbClr val="4E79A7"/>
      </a:accent3>
      <a:accent4>
        <a:srgbClr val="76B7B2"/>
      </a:accent4>
      <a:accent5>
        <a:srgbClr val="F28E2B"/>
      </a:accent5>
      <a:accent6>
        <a:srgbClr val="BCD727"/>
      </a:accent6>
      <a:hlink>
        <a:srgbClr val="BCD727"/>
      </a:hlink>
      <a:folHlink>
        <a:srgbClr val="954F72"/>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Full Blank">
  <a:themeElements>
    <a:clrScheme name="Open Box Colours">
      <a:dk1>
        <a:sysClr val="windowText" lastClr="000000"/>
      </a:dk1>
      <a:lt1>
        <a:sysClr val="window" lastClr="FFFFFF"/>
      </a:lt1>
      <a:dk2>
        <a:srgbClr val="6E7878"/>
      </a:dk2>
      <a:lt2>
        <a:srgbClr val="6E7878"/>
      </a:lt2>
      <a:accent1>
        <a:srgbClr val="AAB4B4"/>
      </a:accent1>
      <a:accent2>
        <a:srgbClr val="E15759"/>
      </a:accent2>
      <a:accent3>
        <a:srgbClr val="4E79A7"/>
      </a:accent3>
      <a:accent4>
        <a:srgbClr val="76B7B2"/>
      </a:accent4>
      <a:accent5>
        <a:srgbClr val="F28E2B"/>
      </a:accent5>
      <a:accent6>
        <a:srgbClr val="BCD727"/>
      </a:accent6>
      <a:hlink>
        <a:srgbClr val="BCD727"/>
      </a:hlink>
      <a:folHlink>
        <a:srgbClr val="954F72"/>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5676dd91-060c-4b71-810a-dbdca5582071" ContentTypeId="0x010100B16301FA1C2D5E4DB9305F31D037531D020703" PreviousValue="false"/>
</file>

<file path=customXml/item3.xml><?xml version="1.0" encoding="utf-8"?>
<ct:contentTypeSchema xmlns:ct="http://schemas.microsoft.com/office/2006/metadata/contentType" xmlns:ma="http://schemas.microsoft.com/office/2006/metadata/properties/metaAttributes" ct:_="" ma:_="" ma:contentTypeName="Client Project Document" ma:contentTypeID="0x010100B16301FA1C2D5E4DB9305F31D037531D0207030047E0126EE26B68468E30FEE8ADFBCCCC" ma:contentTypeVersion="3" ma:contentTypeDescription="A document associated with a project for a client." ma:contentTypeScope="" ma:versionID="268f348e925944570301af8ff2adc885">
  <xsd:schema xmlns:xsd="http://www.w3.org/2001/XMLSchema" xmlns:xs="http://www.w3.org/2001/XMLSchema" xmlns:p="http://schemas.microsoft.com/office/2006/metadata/properties" xmlns:ns2="1ffbd5dc-7a64-4097-8396-87f6c90b212f" targetNamespace="http://schemas.microsoft.com/office/2006/metadata/properties" ma:root="true" ma:fieldsID="93b052738fdbaae4d27c6d5b8c67869a" ns2:_="">
    <xsd:import namespace="1ffbd5dc-7a64-4097-8396-87f6c90b212f"/>
    <xsd:element name="properties">
      <xsd:complexType>
        <xsd:sequence>
          <xsd:element name="documentManagement">
            <xsd:complexType>
              <xsd:all>
                <xsd:element ref="ns2:TaxCatchAll" minOccurs="0"/>
                <xsd:element ref="ns2:TaxCatchAllLabel" minOccurs="0"/>
                <xsd:element ref="ns2:nae5750f31d8428b9a1182bd8e59d390" minOccurs="0"/>
                <xsd:element ref="ns2:ica44df5449d49f98766f83f0bd254a7" minOccurs="0"/>
                <xsd:element ref="ns2:f0dc22cb723843c1bfbb2e8bcc9db6e4" minOccurs="0"/>
                <xsd:element ref="ns2:k6ebf865df8440b3a55c1aa81c9bae7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fbd5dc-7a64-4097-8396-87f6c90b212f"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45250ea2-cfef-416b-9e22-46de40794d29}" ma:internalName="TaxCatchAll" ma:showField="CatchAllData"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45250ea2-cfef-416b-9e22-46de40794d29}" ma:internalName="TaxCatchAllLabel" ma:readOnly="true" ma:showField="CatchAllDataLabel"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nae5750f31d8428b9a1182bd8e59d390" ma:index="10" ma:taxonomy="true" ma:internalName="nae5750f31d8428b9a1182bd8e59d390" ma:taxonomyFieldName="Division" ma:displayName="Division" ma:readOnly="false" ma:default="1;#Custom Software|cecfb662-fc63-4c9e-b6e4-2e3797fe6f4f" ma:fieldId="{7ae5750f-31d8-428b-9a11-82bd8e59d390}" ma:sspId="5676dd91-060c-4b71-810a-dbdca5582071" ma:termSetId="32b39d25-b397-4982-8e8d-74d5df186044" ma:anchorId="00000000-0000-0000-0000-000000000000" ma:open="false" ma:isKeyword="false">
      <xsd:complexType>
        <xsd:sequence>
          <xsd:element ref="pc:Terms" minOccurs="0" maxOccurs="1"/>
        </xsd:sequence>
      </xsd:complexType>
    </xsd:element>
    <xsd:element name="ica44df5449d49f98766f83f0bd254a7" ma:index="12" ma:taxonomy="true" ma:internalName="ica44df5449d49f98766f83f0bd254a7" ma:taxonomyFieldName="Client" ma:displayName="Client" ma:default="6;#Grainger PLC|a74f1cb5-e995-4f9e-8521-6d52e2c6bf08" ma:fieldId="{2ca44df5-449d-49f9-8766-f83f0bd254a7}" ma:sspId="5676dd91-060c-4b71-810a-dbdca5582071" ma:termSetId="26f19758-7225-4257-8796-285d454d16a6" ma:anchorId="00000000-0000-0000-0000-000000000000" ma:open="false" ma:isKeyword="false">
      <xsd:complexType>
        <xsd:sequence>
          <xsd:element ref="pc:Terms" minOccurs="0" maxOccurs="1"/>
        </xsd:sequence>
      </xsd:complexType>
    </xsd:element>
    <xsd:element name="f0dc22cb723843c1bfbb2e8bcc9db6e4" ma:index="14" nillable="true" ma:taxonomy="true" ma:internalName="f0dc22cb723843c1bfbb2e8bcc9db6e4" ma:taxonomyFieldName="Client_x0020_Project" ma:displayName="Client Application" ma:default="" ma:fieldId="{f0dc22cb-7238-43c1-bfbb-2e8bcc9db6e4}" ma:sspId="5676dd91-060c-4b71-810a-dbdca5582071" ma:termSetId="503923a6-a4d2-4c0f-8ec0-fee4966b50a0" ma:anchorId="00000000-0000-0000-0000-000000000000" ma:open="false" ma:isKeyword="false">
      <xsd:complexType>
        <xsd:sequence>
          <xsd:element ref="pc:Terms" minOccurs="0" maxOccurs="1"/>
        </xsd:sequence>
      </xsd:complexType>
    </xsd:element>
    <xsd:element name="k6ebf865df8440b3a55c1aa81c9bae7c" ma:index="16" nillable="true" ma:taxonomy="true" ma:internalName="k6ebf865df8440b3a55c1aa81c9bae7c" ma:taxonomyFieldName="Project_x0020_Document_x0020_Type" ma:displayName="Project Document Type" ma:default="4;#Generic Project Document|258c2ed6-b93b-4ffe-8901-a23f2dc98ec9" ma:fieldId="{46ebf865-df84-40b3-a55c-1aa81c9bae7c}" ma:sspId="5676dd91-060c-4b71-810a-dbdca5582071" ma:termSetId="79e5d870-6e8b-4a88-8554-c2a1e06e158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CatchAll xmlns="1ffbd5dc-7a64-4097-8396-87f6c90b212f">
      <Value>6</Value>
      <Value>26</Value>
      <Value>4</Value>
    </TaxCatchAll>
    <nae5750f31d8428b9a1182bd8e59d390 xmlns="1ffbd5dc-7a64-4097-8396-87f6c90b212f">
      <Terms xmlns="http://schemas.microsoft.com/office/infopath/2007/PartnerControls">
        <TermInfo xmlns="http://schemas.microsoft.com/office/infopath/2007/PartnerControls">
          <TermName xmlns="http://schemas.microsoft.com/office/infopath/2007/PartnerControls">No Division</TermName>
          <TermId xmlns="http://schemas.microsoft.com/office/infopath/2007/PartnerControls">7b06fdeb-6459-405f-bb81-6d9389832b32</TermId>
        </TermInfo>
      </Terms>
    </nae5750f31d8428b9a1182bd8e59d390>
    <k6ebf865df8440b3a55c1aa81c9bae7c xmlns="1ffbd5dc-7a64-4097-8396-87f6c90b212f">
      <Terms xmlns="http://schemas.microsoft.com/office/infopath/2007/PartnerControls">
        <TermInfo xmlns="http://schemas.microsoft.com/office/infopath/2007/PartnerControls">
          <TermName xmlns="http://schemas.microsoft.com/office/infopath/2007/PartnerControls">Generic Project Document</TermName>
          <TermId xmlns="http://schemas.microsoft.com/office/infopath/2007/PartnerControls">258c2ed6-b93b-4ffe-8901-a23f2dc98ec9</TermId>
        </TermInfo>
      </Terms>
    </k6ebf865df8440b3a55c1aa81c9bae7c>
    <ica44df5449d49f98766f83f0bd254a7 xmlns="1ffbd5dc-7a64-4097-8396-87f6c90b212f">
      <Terms xmlns="http://schemas.microsoft.com/office/infopath/2007/PartnerControls">
        <TermInfo xmlns="http://schemas.microsoft.com/office/infopath/2007/PartnerControls">
          <TermName xmlns="http://schemas.microsoft.com/office/infopath/2007/PartnerControls">Grainger PLC</TermName>
          <TermId xmlns="http://schemas.microsoft.com/office/infopath/2007/PartnerControls">a74f1cb5-e995-4f9e-8521-6d52e2c6bf08</TermId>
        </TermInfo>
      </Terms>
    </ica44df5449d49f98766f83f0bd254a7>
    <f0dc22cb723843c1bfbb2e8bcc9db6e4 xmlns="1ffbd5dc-7a64-4097-8396-87f6c90b212f">
      <Terms xmlns="http://schemas.microsoft.com/office/infopath/2007/PartnerControls"/>
    </f0dc22cb723843c1bfbb2e8bcc9db6e4>
  </documentManagement>
</p:properties>
</file>

<file path=customXml/itemProps1.xml><?xml version="1.0" encoding="utf-8"?>
<ds:datastoreItem xmlns:ds="http://schemas.openxmlformats.org/officeDocument/2006/customXml" ds:itemID="{FE0A4FC1-74BD-496D-A0A1-41BECF801D37}">
  <ds:schemaRefs>
    <ds:schemaRef ds:uri="http://schemas.microsoft.com/sharepoint/v3/contenttype/forms"/>
  </ds:schemaRefs>
</ds:datastoreItem>
</file>

<file path=customXml/itemProps2.xml><?xml version="1.0" encoding="utf-8"?>
<ds:datastoreItem xmlns:ds="http://schemas.openxmlformats.org/officeDocument/2006/customXml" ds:itemID="{4D45FD54-0793-4D8B-8C19-16636813FAE8}"/>
</file>

<file path=customXml/itemProps3.xml><?xml version="1.0" encoding="utf-8"?>
<ds:datastoreItem xmlns:ds="http://schemas.openxmlformats.org/officeDocument/2006/customXml" ds:itemID="{36BC95DA-C769-4CF5-8563-C33559E670EE}"/>
</file>

<file path=customXml/itemProps4.xml><?xml version="1.0" encoding="utf-8"?>
<ds:datastoreItem xmlns:ds="http://schemas.openxmlformats.org/officeDocument/2006/customXml" ds:itemID="{3CCB5E0C-6DBE-4B5A-8AAC-998D2993C1EE}">
  <ds:schemaRefs>
    <ds:schemaRef ds:uri="http://purl.org/dc/elements/1.1/"/>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www.w3.org/XML/1998/namespace"/>
    <ds:schemaRef ds:uri="b3674572-5fe6-4772-9b4d-7b1b0e08158b"/>
    <ds:schemaRef ds:uri="f60d2d43-599f-4577-b3bf-5548520fd689"/>
    <ds:schemaRef ds:uri="1ffbd5dc-7a64-4097-8396-87f6c90b212f"/>
  </ds:schemaRefs>
</ds:datastoreItem>
</file>

<file path=docProps/app.xml><?xml version="1.0" encoding="utf-8"?>
<Properties xmlns="http://schemas.openxmlformats.org/officeDocument/2006/extended-properties" xmlns:vt="http://schemas.openxmlformats.org/officeDocument/2006/docPropsVTypes">
  <Template>General Presentation Theme</Template>
  <TotalTime>855</TotalTime>
  <Words>1884</Words>
  <Application>Microsoft Office PowerPoint</Application>
  <PresentationFormat>Widescreen</PresentationFormat>
  <Paragraphs>371</Paragraphs>
  <Slides>17</Slides>
  <Notes>8</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17</vt:i4>
      </vt:variant>
    </vt:vector>
  </HeadingPairs>
  <TitlesOfParts>
    <vt:vector size="27" baseType="lpstr">
      <vt:lpstr>Arial</vt:lpstr>
      <vt:lpstr>Brush Script MT</vt:lpstr>
      <vt:lpstr>Calibri</vt:lpstr>
      <vt:lpstr>Proxima Nova Lt</vt:lpstr>
      <vt:lpstr>Proxima Nova Rg</vt:lpstr>
      <vt:lpstr>1. Title Slides</vt:lpstr>
      <vt:lpstr>2. Agenda</vt:lpstr>
      <vt:lpstr>3. City Background</vt:lpstr>
      <vt:lpstr>4. Blank Background</vt:lpstr>
      <vt:lpstr>Full Blank</vt:lpstr>
      <vt:lpstr>Introducing Open Box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Skye Van Aswegen</dc:creator>
  <cp:lastModifiedBy>Michelle Millar</cp:lastModifiedBy>
  <cp:revision>3</cp:revision>
  <dcterms:created xsi:type="dcterms:W3CDTF">2017-07-12T09:03:21Z</dcterms:created>
  <dcterms:modified xsi:type="dcterms:W3CDTF">2021-02-03T07:17:47Z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0x010100B16301FA1C2D5E4DB9305F31D037531D0207030047E0126EE26B68468E30FEE8ADFBCCCC</vt:lpwstr>
  </property>
  <property fmtid="{D5CDD505-2E9C-101B-9397-08002B2CF9AE}" pid="3" name="Business Document Type">
    <vt:lpwstr>5;#Marketing Document|83188caa-7371-410d-bb78-033c2f6b2dcb</vt:lpwstr>
  </property>
  <property fmtid="{D5CDD505-2E9C-101B-9397-08002B2CF9AE}" pid="4" name="display_urn">
    <vt:lpwstr>Skye Van Aswegen</vt:lpwstr>
  </property>
  <property fmtid="{D5CDD505-2E9C-101B-9397-08002B2CF9AE}" pid="5" name="Order">
    <vt:r8>41700</vt:r8>
  </property>
  <property fmtid="{D5CDD505-2E9C-101B-9397-08002B2CF9AE}" pid="6" name="xd_Signature">
    <vt:bool>false</vt:bool>
  </property>
  <property fmtid="{D5CDD505-2E9C-101B-9397-08002B2CF9AE}" pid="7" name="xd_ProgID">
    <vt:lpwstr/>
  </property>
  <property fmtid="{D5CDD505-2E9C-101B-9397-08002B2CF9AE}" pid="8" name="ComplianceAssetId">
    <vt:lpwstr/>
  </property>
  <property fmtid="{D5CDD505-2E9C-101B-9397-08002B2CF9AE}" pid="9" name="TemplateUrl">
    <vt:lpwstr/>
  </property>
  <property fmtid="{D5CDD505-2E9C-101B-9397-08002B2CF9AE}" pid="10" name="AuthorIds_UIVersion_3">
    <vt:lpwstr>22</vt:lpwstr>
  </property>
  <property fmtid="{D5CDD505-2E9C-101B-9397-08002B2CF9AE}" pid="11" name="AuthorIds_UIVersion_4">
    <vt:lpwstr>27</vt:lpwstr>
  </property>
  <property fmtid="{D5CDD505-2E9C-101B-9397-08002B2CF9AE}" pid="12" name="Project Document Type">
    <vt:lpwstr>4;#Generic Project Document|258c2ed6-b93b-4ffe-8901-a23f2dc98ec9</vt:lpwstr>
  </property>
  <property fmtid="{D5CDD505-2E9C-101B-9397-08002B2CF9AE}" pid="13" name="Prospective Client">
    <vt:lpwstr/>
  </property>
  <property fmtid="{D5CDD505-2E9C-101B-9397-08002B2CF9AE}" pid="14" name="Division">
    <vt:lpwstr>26;#No Division|7b06fdeb-6459-405f-bb81-6d9389832b32</vt:lpwstr>
  </property>
  <property fmtid="{D5CDD505-2E9C-101B-9397-08002B2CF9AE}" pid="15" name="_SourceUrl">
    <vt:lpwstr/>
  </property>
  <property fmtid="{D5CDD505-2E9C-101B-9397-08002B2CF9AE}" pid="16" name="_SharedFileIndex">
    <vt:lpwstr/>
  </property>
  <property fmtid="{D5CDD505-2E9C-101B-9397-08002B2CF9AE}" pid="17" name="_ExtendedDescription">
    <vt:lpwstr/>
  </property>
  <property fmtid="{D5CDD505-2E9C-101B-9397-08002B2CF9AE}" pid="18" name="Client">
    <vt:lpwstr>6;#Grainger PLC|a74f1cb5-e995-4f9e-8521-6d52e2c6bf08</vt:lpwstr>
  </property>
  <property fmtid="{D5CDD505-2E9C-101B-9397-08002B2CF9AE}" pid="19" name="Client Project">
    <vt:lpwstr/>
  </property>
  <property fmtid="{D5CDD505-2E9C-101B-9397-08002B2CF9AE}" pid="20" name="SharedWithUsers">
    <vt:lpwstr>20;#Brendan Canny</vt:lpwstr>
  </property>
</Properties>
</file>